
<file path=[Content_Types].xml><?xml version="1.0" encoding="utf-8"?>
<Types xmlns="http://schemas.openxmlformats.org/package/2006/content-types">
  <Default Extension="jpeg" ContentType="image/jpeg"/>
  <Default Extension="JPG" ContentType="image/.jpg"/>
  <Default Extension="png" ContentType="image/png"/>
  <Default Extension="gif" ContentType="image/gif"/>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6" r:id="rId3"/>
  </p:sldMasterIdLst>
  <p:notesMasterIdLst>
    <p:notesMasterId r:id="rId5"/>
  </p:notesMasterIdLst>
  <p:sldIdLst>
    <p:sldId id="398" r:id="rId4"/>
    <p:sldId id="536" r:id="rId6"/>
    <p:sldId id="556" r:id="rId7"/>
    <p:sldId id="576" r:id="rId8"/>
    <p:sldId id="447" r:id="rId9"/>
    <p:sldId id="537" r:id="rId10"/>
    <p:sldId id="448" r:id="rId11"/>
    <p:sldId id="482" r:id="rId12"/>
    <p:sldId id="483" r:id="rId13"/>
    <p:sldId id="485" r:id="rId14"/>
    <p:sldId id="460" r:id="rId15"/>
    <p:sldId id="495" r:id="rId16"/>
    <p:sldId id="496" r:id="rId17"/>
    <p:sldId id="497" r:id="rId18"/>
    <p:sldId id="498" r:id="rId19"/>
    <p:sldId id="501" r:id="rId20"/>
    <p:sldId id="503" r:id="rId21"/>
    <p:sldId id="504" r:id="rId22"/>
    <p:sldId id="505" r:id="rId23"/>
    <p:sldId id="511" r:id="rId24"/>
    <p:sldId id="577" r:id="rId25"/>
    <p:sldId id="512" r:id="rId26"/>
    <p:sldId id="293" r:id="rId27"/>
    <p:sldId id="533"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FBC"/>
    <a:srgbClr val="006600"/>
    <a:srgbClr val="9900FF"/>
    <a:srgbClr val="00FFCC"/>
    <a:srgbClr val="FF0066"/>
    <a:srgbClr val="FF66CC"/>
    <a:srgbClr val="004DE6"/>
    <a:srgbClr val="DDBA59"/>
    <a:srgbClr val="FDFDFD"/>
    <a:srgbClr val="F9F9F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202" autoAdjust="0"/>
    <p:restoredTop sz="90326" autoAdjust="0"/>
  </p:normalViewPr>
  <p:slideViewPr>
    <p:cSldViewPr snapToGrid="0">
      <p:cViewPr varScale="1">
        <p:scale>
          <a:sx n="65" d="100"/>
          <a:sy n="65" d="100"/>
        </p:scale>
        <p:origin x="888" y="78"/>
      </p:cViewPr>
      <p:guideLst>
        <p:guide orient="horz" pos="2325"/>
        <p:guide pos="3867"/>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1" Type="http://schemas.openxmlformats.org/officeDocument/2006/relationships/tableStyles" Target="tableStyles.xml"/><Relationship Id="rId30" Type="http://schemas.openxmlformats.org/officeDocument/2006/relationships/viewProps" Target="viewProps.xml"/><Relationship Id="rId3" Type="http://schemas.openxmlformats.org/officeDocument/2006/relationships/slideMaster" Target="slideMasters/slideMaster2.xml"/><Relationship Id="rId29" Type="http://schemas.openxmlformats.org/officeDocument/2006/relationships/presProps" Target="presProps.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2.png>
</file>

<file path=ppt/media/image3.jpeg>
</file>

<file path=ppt/media/image4.jpeg>
</file>

<file path=ppt/media/image5.jpeg>
</file>

<file path=ppt/media/image6.GIF>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6F61C3E-2C78-4123-B812-75DAE4645A7F}"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1692641-E541-44DC-852F-235EE2BA86E1}"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Slide Image Placeholder 1"/>
          <p:cNvSpPr>
            <a:spLocks noGrp="1" noRot="1" noChangeAspect="1" noChangeArrowheads="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8195" name="Notes Placeholder 2"/>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r>
              <a:rPr lang="en-US" altLang="en-US" b="1">
                <a:solidFill>
                  <a:srgbClr val="FF0000"/>
                </a:solidFill>
                <a:latin typeface="Times New Roman" panose="02020603050405020304" pitchFamily="18" charset="0"/>
                <a:cs typeface="Times New Roman" panose="02020603050405020304" pitchFamily="18" charset="0"/>
              </a:rPr>
              <a:t>Em đọc văn sau và trả lời câu hỏi:</a:t>
            </a:r>
            <a:endParaRPr lang="en-US" altLang="en-US" b="1">
              <a:solidFill>
                <a:srgbClr val="FF0000"/>
              </a:solidFill>
              <a:latin typeface="Times New Roman" panose="02020603050405020304" pitchFamily="18" charset="0"/>
              <a:cs typeface="Times New Roman" panose="02020603050405020304" pitchFamily="18" charset="0"/>
            </a:endParaRPr>
          </a:p>
          <a:p>
            <a:endParaRPr lang="en-US" altLang="en-US"/>
          </a:p>
        </p:txBody>
      </p:sp>
      <p:sp>
        <p:nvSpPr>
          <p:cNvPr id="8196" name="Slide Number Placeholder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8B800F10-6566-45D4-91BC-34107CA3B507}" type="slidenum">
              <a:rPr lang="en-US" altLang="en-US" smtClean="0"/>
            </a:fld>
            <a:endParaRPr lang="en-US"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Slide Image Placeholder 1"/>
          <p:cNvSpPr>
            <a:spLocks noGrp="1" noRot="1" noChangeAspect="1" noChangeArrowheads="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8195" name="Notes Placeholder 2"/>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r>
              <a:rPr lang="en-US" altLang="en-US" b="1">
                <a:solidFill>
                  <a:srgbClr val="FF0000"/>
                </a:solidFill>
                <a:latin typeface="Times New Roman" panose="02020603050405020304" pitchFamily="18" charset="0"/>
                <a:cs typeface="Times New Roman" panose="02020603050405020304" pitchFamily="18" charset="0"/>
              </a:rPr>
              <a:t>Em đọc văn sau và trả lời câu hỏi:</a:t>
            </a:r>
            <a:endParaRPr lang="en-US" altLang="en-US" b="1">
              <a:solidFill>
                <a:srgbClr val="FF0000"/>
              </a:solidFill>
              <a:latin typeface="Times New Roman" panose="02020603050405020304" pitchFamily="18" charset="0"/>
              <a:cs typeface="Times New Roman" panose="02020603050405020304" pitchFamily="18" charset="0"/>
            </a:endParaRPr>
          </a:p>
          <a:p>
            <a:endParaRPr lang="en-US" altLang="en-US"/>
          </a:p>
        </p:txBody>
      </p:sp>
      <p:sp>
        <p:nvSpPr>
          <p:cNvPr id="8196" name="Slide Number Placeholder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8B800F10-6566-45D4-91BC-34107CA3B507}" type="slidenum">
              <a:rPr lang="en-US" altLang="en-US" smtClean="0"/>
            </a:fld>
            <a:endParaRPr lang="en-US"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Slide Image Placeholder 1"/>
          <p:cNvSpPr>
            <a:spLocks noGrp="1" noRot="1" noChangeAspect="1" noChangeArrowheads="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8195" name="Notes Placeholder 2"/>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r>
              <a:rPr lang="en-US" altLang="en-US" b="1">
                <a:solidFill>
                  <a:srgbClr val="FF0000"/>
                </a:solidFill>
                <a:latin typeface="Times New Roman" panose="02020603050405020304" pitchFamily="18" charset="0"/>
                <a:cs typeface="Times New Roman" panose="02020603050405020304" pitchFamily="18" charset="0"/>
              </a:rPr>
              <a:t>Em đọc văn sau và trả lời câu hỏi:</a:t>
            </a:r>
            <a:endParaRPr lang="en-US" altLang="en-US" b="1">
              <a:solidFill>
                <a:srgbClr val="FF0000"/>
              </a:solidFill>
              <a:latin typeface="Times New Roman" panose="02020603050405020304" pitchFamily="18" charset="0"/>
              <a:cs typeface="Times New Roman" panose="02020603050405020304" pitchFamily="18" charset="0"/>
            </a:endParaRPr>
          </a:p>
          <a:p>
            <a:endParaRPr lang="en-US" altLang="en-US"/>
          </a:p>
        </p:txBody>
      </p:sp>
      <p:sp>
        <p:nvSpPr>
          <p:cNvPr id="8196" name="Slide Number Placeholder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8B800F10-6566-45D4-91BC-34107CA3B507}" type="slidenum">
              <a:rPr lang="en-US" altLang="en-US" smtClean="0"/>
            </a:fld>
            <a:endParaRPr lang="en-US"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Slide Image Placeholder 1"/>
          <p:cNvSpPr>
            <a:spLocks noGrp="1" noRot="1" noChangeAspect="1" noChangeArrowheads="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8195" name="Notes Placeholder 2"/>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r>
              <a:rPr lang="en-US" altLang="en-US" b="1">
                <a:solidFill>
                  <a:srgbClr val="FF0000"/>
                </a:solidFill>
                <a:latin typeface="Times New Roman" panose="02020603050405020304" pitchFamily="18" charset="0"/>
                <a:cs typeface="Times New Roman" panose="02020603050405020304" pitchFamily="18" charset="0"/>
              </a:rPr>
              <a:t>Em đọc văn sau và trả lời câu hỏi:</a:t>
            </a:r>
            <a:endParaRPr lang="en-US" altLang="en-US" b="1">
              <a:solidFill>
                <a:srgbClr val="FF0000"/>
              </a:solidFill>
              <a:latin typeface="Times New Roman" panose="02020603050405020304" pitchFamily="18" charset="0"/>
              <a:cs typeface="Times New Roman" panose="02020603050405020304" pitchFamily="18" charset="0"/>
            </a:endParaRPr>
          </a:p>
          <a:p>
            <a:endParaRPr lang="en-US" altLang="en-US"/>
          </a:p>
        </p:txBody>
      </p:sp>
      <p:sp>
        <p:nvSpPr>
          <p:cNvPr id="8196" name="Slide Number Placeholder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8B800F10-6566-45D4-91BC-34107CA3B507}" type="slidenum">
              <a:rPr lang="en-US" altLang="en-US" smtClean="0"/>
            </a:fld>
            <a:endParaRPr lang="en-US"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1692641-E541-44DC-852F-235EE2BA86E1}" type="slidenum">
              <a:rPr lang="en-US" smtClean="0"/>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Slide Image Placeholder 1"/>
          <p:cNvSpPr>
            <a:spLocks noGrp="1" noRot="1" noChangeAspect="1" noChangeArrowheads="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8195" name="Notes Placeholder 2"/>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r>
              <a:rPr lang="en-US" altLang="en-US" b="1">
                <a:solidFill>
                  <a:srgbClr val="FF0000"/>
                </a:solidFill>
                <a:latin typeface="Times New Roman" panose="02020603050405020304" pitchFamily="18" charset="0"/>
                <a:cs typeface="Times New Roman" panose="02020603050405020304" pitchFamily="18" charset="0"/>
              </a:rPr>
              <a:t>Em đọc văn sau và trả lời câu hỏi:</a:t>
            </a:r>
            <a:endParaRPr lang="en-US" altLang="en-US" b="1">
              <a:solidFill>
                <a:srgbClr val="FF0000"/>
              </a:solidFill>
              <a:latin typeface="Times New Roman" panose="02020603050405020304" pitchFamily="18" charset="0"/>
              <a:cs typeface="Times New Roman" panose="02020603050405020304" pitchFamily="18" charset="0"/>
            </a:endParaRPr>
          </a:p>
          <a:p>
            <a:endParaRPr lang="en-US" altLang="en-US"/>
          </a:p>
        </p:txBody>
      </p:sp>
      <p:sp>
        <p:nvSpPr>
          <p:cNvPr id="8196" name="Slide Number Placeholder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8B800F10-6566-45D4-91BC-34107CA3B507}" type="slidenum">
              <a:rPr lang="en-US" altLang="en-US" smtClean="0"/>
            </a:fld>
            <a:endParaRPr lang="en-US"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spTree>
      <p:nvGrpSpPr>
        <p:cNvPr id="1" name=""/>
        <p:cNvGrpSpPr/>
        <p:nvPr/>
      </p:nvGrpSpPr>
      <p:grpSpPr>
        <a:xfrm>
          <a:off x="0" y="0"/>
          <a:ext cx="0" cy="0"/>
          <a:chOff x="0" y="0"/>
          <a:chExt cx="0" cy="0"/>
        </a:xfrm>
      </p:grpSpPr>
      <p:pic>
        <p:nvPicPr>
          <p:cNvPr id="7" name="Picture 6" descr="HD-PanelTitle-GrommetsCombine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0F62EAB2-B444-4514-BBC4-48E17212839F}" type="datetimeFigureOut">
              <a:rPr lang="en-US" smtClean="0"/>
            </a:fld>
            <a:endParaRPr lang="en-US"/>
          </a:p>
        </p:txBody>
      </p:sp>
      <p:sp>
        <p:nvSpPr>
          <p:cNvPr id="5" name="Footer Placeholder 4"/>
          <p:cNvSpPr>
            <a:spLocks noGrp="1"/>
          </p:cNvSpPr>
          <p:nvPr>
            <p:ph type="ftr" sz="quarter" idx="11"/>
          </p:nvPr>
        </p:nvSpPr>
        <p:spPr>
          <a:xfrm>
            <a:off x="2692397" y="5037663"/>
            <a:ext cx="5214635" cy="279400"/>
          </a:xfrm>
        </p:spPr>
        <p:txBody>
          <a:bodyPr/>
          <a:lstStyle/>
          <a:p>
            <a:endParaRPr lang="en-US"/>
          </a:p>
        </p:txBody>
      </p:sp>
      <p:sp>
        <p:nvSpPr>
          <p:cNvPr id="6" name="Slide Number Placeholder 5"/>
          <p:cNvSpPr>
            <a:spLocks noGrp="1"/>
          </p:cNvSpPr>
          <p:nvPr>
            <p:ph type="sldNum" sz="quarter" idx="12"/>
          </p:nvPr>
        </p:nvSpPr>
        <p:spPr>
          <a:xfrm>
            <a:off x="8956900" y="5037663"/>
            <a:ext cx="551167" cy="279400"/>
          </a:xfrm>
        </p:spPr>
        <p:txBody>
          <a:bodyPr/>
          <a:lstStyle/>
          <a:p>
            <a:fld id="{70F57D92-B34F-49C4-BDB1-FF34504696C3}" type="slidenum">
              <a:rPr lang="en-US" smtClean="0"/>
            </a:fld>
            <a:endParaRPr lang="en-US"/>
          </a:p>
        </p:txBody>
      </p:sp>
      <p:cxnSp>
        <p:nvCxnSpPr>
          <p:cNvPr id="15" name="Straight Connector 14"/>
          <p:cNvCxnSpPr/>
          <p:nvPr/>
        </p:nvCxnSpPr>
        <p:spPr>
          <a:xfrm>
            <a:off x="2692399" y="3522131"/>
            <a:ext cx="6815668" cy="0"/>
          </a:xfrm>
          <a:prstGeom prst="line">
            <a:avLst/>
          </a:prstGeom>
          <a:ln>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endParaRPr lang="en-US"/>
          </a:p>
        </p:txBody>
      </p:sp>
      <p:sp>
        <p:nvSpPr>
          <p:cNvPr id="5" name="Date Placeholder 4"/>
          <p:cNvSpPr>
            <a:spLocks noGrp="1"/>
          </p:cNvSpPr>
          <p:nvPr>
            <p:ph type="dt" sz="half" idx="10"/>
          </p:nvPr>
        </p:nvSpPr>
        <p:spPr/>
        <p:txBody>
          <a:bodyPr/>
          <a:lstStyle/>
          <a:p>
            <a:fld id="{0F62EAB2-B444-4514-BBC4-48E17212839F}"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0F57D92-B34F-49C4-BDB1-FF34504696C3}"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endParaRPr lang="en-US"/>
          </a:p>
        </p:txBody>
      </p:sp>
      <p:sp>
        <p:nvSpPr>
          <p:cNvPr id="4" name="Date Placeholder 3"/>
          <p:cNvSpPr>
            <a:spLocks noGrp="1"/>
          </p:cNvSpPr>
          <p:nvPr>
            <p:ph type="dt" sz="half" idx="10"/>
          </p:nvPr>
        </p:nvSpPr>
        <p:spPr/>
        <p:txBody>
          <a:bodyPr/>
          <a:lstStyle/>
          <a:p>
            <a:fld id="{0F62EAB2-B444-4514-BBC4-48E17212839F}"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F57D92-B34F-49C4-BDB1-FF34504696C3}" type="slidenum">
              <a:rPr lang="en-US" smtClean="0"/>
            </a:fld>
            <a:endParaRPr lang="en-US"/>
          </a:p>
        </p:txBody>
      </p:sp>
      <p:cxnSp>
        <p:nvCxnSpPr>
          <p:cNvPr id="15" name="Straight Connector 14"/>
          <p:cNvCxnSpPr/>
          <p:nvPr/>
        </p:nvCxnSpPr>
        <p:spPr>
          <a:xfrm>
            <a:off x="1396169" y="4140199"/>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endParaRPr lang="en-US"/>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endParaRPr lang="en-US"/>
          </a:p>
        </p:txBody>
      </p:sp>
      <p:sp>
        <p:nvSpPr>
          <p:cNvPr id="4" name="Date Placeholder 3"/>
          <p:cNvSpPr>
            <a:spLocks noGrp="1"/>
          </p:cNvSpPr>
          <p:nvPr>
            <p:ph type="dt" sz="half" idx="10"/>
          </p:nvPr>
        </p:nvSpPr>
        <p:spPr/>
        <p:txBody>
          <a:bodyPr/>
          <a:lstStyle/>
          <a:p>
            <a:fld id="{0F62EAB2-B444-4514-BBC4-48E17212839F}"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F57D92-B34F-49C4-BDB1-FF34504696C3}" type="slidenum">
              <a:rPr lang="en-US" smtClean="0"/>
            </a:fld>
            <a:endParaRPr lang="en-US"/>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endParaRPr lang="en-US" sz="8000" dirty="0">
              <a:solidFill>
                <a:schemeClr val="tx1"/>
              </a:solidFill>
              <a:effectLst/>
            </a:endParaRP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endParaRPr lang="en-US" sz="8000" dirty="0">
              <a:solidFill>
                <a:schemeClr val="tx1"/>
              </a:solidFill>
              <a:effectLst/>
            </a:endParaRPr>
          </a:p>
        </p:txBody>
      </p:sp>
      <p:cxnSp>
        <p:nvCxnSpPr>
          <p:cNvPr id="19" name="Straight Connector 18"/>
          <p:cNvCxnSpPr/>
          <p:nvPr/>
        </p:nvCxnSpPr>
        <p:spPr>
          <a:xfrm>
            <a:off x="1396169" y="4140199"/>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endParaRPr lang="en-US"/>
          </a:p>
        </p:txBody>
      </p:sp>
      <p:sp>
        <p:nvSpPr>
          <p:cNvPr id="4" name="Date Placeholder 3"/>
          <p:cNvSpPr>
            <a:spLocks noGrp="1"/>
          </p:cNvSpPr>
          <p:nvPr>
            <p:ph type="dt" sz="half" idx="10"/>
          </p:nvPr>
        </p:nvSpPr>
        <p:spPr/>
        <p:txBody>
          <a:bodyPr/>
          <a:lstStyle/>
          <a:p>
            <a:fld id="{0F62EAB2-B444-4514-BBC4-48E17212839F}"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F57D92-B34F-49C4-BDB1-FF34504696C3}" type="slidenum">
              <a:rPr lang="en-US" smtClean="0"/>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4"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endParaRPr lang="en-US"/>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endParaRPr lang="en-US"/>
          </a:p>
        </p:txBody>
      </p:sp>
      <p:sp>
        <p:nvSpPr>
          <p:cNvPr id="4" name="Date Placeholder 3"/>
          <p:cNvSpPr>
            <a:spLocks noGrp="1"/>
          </p:cNvSpPr>
          <p:nvPr>
            <p:ph type="dt" sz="half" idx="10"/>
          </p:nvPr>
        </p:nvSpPr>
        <p:spPr/>
        <p:txBody>
          <a:bodyPr/>
          <a:lstStyle/>
          <a:p>
            <a:fld id="{0F62EAB2-B444-4514-BBC4-48E17212839F}"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F57D92-B34F-49C4-BDB1-FF34504696C3}" type="slidenum">
              <a:rPr lang="en-US" smtClean="0"/>
            </a:fld>
            <a:endParaRPr lang="en-US"/>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endParaRPr lang="en-US" sz="8000" dirty="0">
              <a:solidFill>
                <a:schemeClr val="tx1"/>
              </a:solidFill>
              <a:effectLst/>
            </a:endParaRP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endParaRPr lang="en-US" sz="8000" dirty="0">
              <a:solidFill>
                <a:schemeClr val="tx1"/>
              </a:solidFill>
              <a:effectLst/>
            </a:endParaRPr>
          </a:p>
        </p:txBody>
      </p:sp>
      <p:cxnSp>
        <p:nvCxnSpPr>
          <p:cNvPr id="26" name="Straight Connector 25"/>
          <p:cNvCxnSpPr/>
          <p:nvPr/>
        </p:nvCxnSpPr>
        <p:spPr>
          <a:xfrm>
            <a:off x="1396169" y="3429000"/>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1"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endParaRPr lang="en-US"/>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endParaRPr lang="en-US"/>
          </a:p>
        </p:txBody>
      </p:sp>
      <p:sp>
        <p:nvSpPr>
          <p:cNvPr id="4" name="Date Placeholder 3"/>
          <p:cNvSpPr>
            <a:spLocks noGrp="1"/>
          </p:cNvSpPr>
          <p:nvPr>
            <p:ph type="dt" sz="half" idx="10"/>
          </p:nvPr>
        </p:nvSpPr>
        <p:spPr/>
        <p:txBody>
          <a:bodyPr/>
          <a:lstStyle/>
          <a:p>
            <a:fld id="{0F62EAB2-B444-4514-BBC4-48E17212839F}"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F57D92-B34F-49C4-BDB1-FF34504696C3}" type="slidenum">
              <a:rPr lang="en-US" smtClean="0"/>
            </a:fld>
            <a:endParaRPr lang="en-US"/>
          </a:p>
        </p:txBody>
      </p:sp>
      <p:cxnSp>
        <p:nvCxnSpPr>
          <p:cNvPr id="15" name="Straight Connector 14"/>
          <p:cNvCxnSpPr/>
          <p:nvPr/>
        </p:nvCxnSpPr>
        <p:spPr>
          <a:xfrm>
            <a:off x="1396169" y="3429000"/>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0F62EAB2-B444-4514-BBC4-48E17212839F}"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F57D92-B34F-49C4-BDB1-FF34504696C3}" type="slidenum">
              <a:rPr lang="en-US" smtClean="0"/>
            </a:fld>
            <a:endParaRPr lang="en-US"/>
          </a:p>
        </p:txBody>
      </p:sp>
      <p:cxnSp>
        <p:nvCxnSpPr>
          <p:cNvPr id="14" name="Straight Connector 13"/>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0F62EAB2-B444-4514-BBC4-48E17212839F}"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F57D92-B34F-49C4-BDB1-FF34504696C3}" type="slidenum">
              <a:rPr lang="en-US" smtClean="0"/>
            </a:fld>
            <a:endParaRPr lang="en-US"/>
          </a:p>
        </p:txBody>
      </p:sp>
      <p:cxnSp>
        <p:nvCxnSpPr>
          <p:cNvPr id="14" name="Straight Connector 13"/>
          <p:cNvCxnSpPr/>
          <p:nvPr/>
        </p:nvCxnSpPr>
        <p:spPr>
          <a:xfrm>
            <a:off x="8863890" y="990600"/>
            <a:ext cx="0" cy="487680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0F62EAB2-B444-4514-BBC4-48E17212839F}"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F57D92-B34F-49C4-BDB1-FF34504696C3}" type="slidenum">
              <a:rPr lang="en-US" smtClean="0"/>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0F62EAB2-B444-4514-BBC4-48E17212839F}"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F57D92-B34F-49C4-BDB1-FF34504696C3}"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10"/>
          </p:nvPr>
        </p:nvSpPr>
        <p:spPr/>
        <p:txBody>
          <a:bodyPr/>
          <a:lstStyle/>
          <a:p>
            <a:fld id="{0F62EAB2-B444-4514-BBC4-48E17212839F}"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F57D92-B34F-49C4-BDB1-FF34504696C3}" type="slidenum">
              <a:rPr lang="en-US" smtClean="0"/>
            </a:fld>
            <a:endParaRPr 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endParaRPr lang="en-US"/>
          </a:p>
        </p:txBody>
      </p:sp>
      <p:sp>
        <p:nvSpPr>
          <p:cNvPr id="4" name="Date Placeholder 3"/>
          <p:cNvSpPr>
            <a:spLocks noGrp="1"/>
          </p:cNvSpPr>
          <p:nvPr>
            <p:ph type="dt" sz="half" idx="10"/>
          </p:nvPr>
        </p:nvSpPr>
        <p:spPr/>
        <p:txBody>
          <a:bodyPr/>
          <a:lstStyle/>
          <a:p>
            <a:fld id="{0F62EAB2-B444-4514-BBC4-48E17212839F}"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F57D92-B34F-49C4-BDB1-FF34504696C3}" type="slidenum">
              <a:rPr lang="en-US" smtClean="0"/>
            </a:fld>
            <a:endParaRPr 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0F62EAB2-B444-4514-BBC4-48E17212839F}"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0F57D92-B34F-49C4-BDB1-FF34504696C3}" type="slidenum">
              <a:rPr lang="en-US" smtClean="0"/>
            </a:fld>
            <a:endParaRPr 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endParaRPr lang="en-US"/>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endParaRPr lang="en-US"/>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0F62EAB2-B444-4514-BBC4-48E17212839F}"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0F57D92-B34F-49C4-BDB1-FF34504696C3}" type="slidenum">
              <a:rPr lang="en-US" smtClean="0"/>
            </a:fld>
            <a:endParaRPr 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0F62EAB2-B444-4514-BBC4-48E17212839F}"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0F57D92-B34F-49C4-BDB1-FF34504696C3}" type="slidenum">
              <a:rPr lang="en-US" smtClean="0"/>
            </a:fld>
            <a:endParaRPr 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F62EAB2-B444-4514-BBC4-48E17212839F}"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0F57D92-B34F-49C4-BDB1-FF34504696C3}" type="slidenum">
              <a:rPr lang="en-US" smtClean="0"/>
            </a:fld>
            <a:endParaRPr 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endParaRPr lang="en-US"/>
          </a:p>
        </p:txBody>
      </p:sp>
      <p:sp>
        <p:nvSpPr>
          <p:cNvPr id="5" name="Date Placeholder 4"/>
          <p:cNvSpPr>
            <a:spLocks noGrp="1"/>
          </p:cNvSpPr>
          <p:nvPr>
            <p:ph type="dt" sz="half" idx="10"/>
          </p:nvPr>
        </p:nvSpPr>
        <p:spPr/>
        <p:txBody>
          <a:bodyPr/>
          <a:lstStyle/>
          <a:p>
            <a:fld id="{0F62EAB2-B444-4514-BBC4-48E17212839F}"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0F57D92-B34F-49C4-BDB1-FF34504696C3}" type="slidenum">
              <a:rPr lang="en-US" smtClean="0"/>
            </a:fld>
            <a:endParaRPr lang="en-US"/>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endParaRPr lang="en-US"/>
          </a:p>
        </p:txBody>
      </p:sp>
      <p:sp>
        <p:nvSpPr>
          <p:cNvPr id="5" name="Date Placeholder 4"/>
          <p:cNvSpPr>
            <a:spLocks noGrp="1"/>
          </p:cNvSpPr>
          <p:nvPr>
            <p:ph type="dt" sz="half" idx="10"/>
          </p:nvPr>
        </p:nvSpPr>
        <p:spPr/>
        <p:txBody>
          <a:bodyPr/>
          <a:lstStyle/>
          <a:p>
            <a:fld id="{0F62EAB2-B444-4514-BBC4-48E17212839F}"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0F57D92-B34F-49C4-BDB1-FF34504696C3}" type="slidenum">
              <a:rPr lang="en-US" smtClean="0"/>
            </a:fld>
            <a:endParaRPr 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0F62EAB2-B444-4514-BBC4-48E17212839F}"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F57D92-B34F-49C4-BDB1-FF34504696C3}" type="slidenum">
              <a:rPr lang="en-US" smtClean="0"/>
            </a:fld>
            <a:endParaRPr 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0F62EAB2-B444-4514-BBC4-48E17212839F}"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F57D92-B34F-49C4-BDB1-FF34504696C3}"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endParaRPr lang="en-US"/>
          </a:p>
        </p:txBody>
      </p:sp>
      <p:sp>
        <p:nvSpPr>
          <p:cNvPr id="4" name="Date Placeholder 3"/>
          <p:cNvSpPr>
            <a:spLocks noGrp="1"/>
          </p:cNvSpPr>
          <p:nvPr>
            <p:ph type="dt" sz="half" idx="10"/>
          </p:nvPr>
        </p:nvSpPr>
        <p:spPr/>
        <p:txBody>
          <a:bodyPr/>
          <a:lstStyle/>
          <a:p>
            <a:fld id="{0F62EAB2-B444-4514-BBC4-48E17212839F}"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F57D92-B34F-49C4-BDB1-FF34504696C3}" type="slidenum">
              <a:rPr lang="en-US" smtClean="0"/>
            </a:fld>
            <a:endParaRPr lang="en-US"/>
          </a:p>
        </p:txBody>
      </p:sp>
      <p:cxnSp>
        <p:nvCxnSpPr>
          <p:cNvPr id="16" name="Straight Connector 15"/>
          <p:cNvCxnSpPr/>
          <p:nvPr/>
        </p:nvCxnSpPr>
        <p:spPr>
          <a:xfrm>
            <a:off x="2012723" y="3710585"/>
            <a:ext cx="8163380"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Date Placeholder 4"/>
          <p:cNvSpPr>
            <a:spLocks noGrp="1"/>
          </p:cNvSpPr>
          <p:nvPr>
            <p:ph type="dt" sz="half" idx="10"/>
          </p:nvPr>
        </p:nvSpPr>
        <p:spPr/>
        <p:txBody>
          <a:bodyPr/>
          <a:lstStyle/>
          <a:p>
            <a:fld id="{0F62EAB2-B444-4514-BBC4-48E17212839F}"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0F57D92-B34F-49C4-BDB1-FF34504696C3}"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endParaRPr lang="en-US"/>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5" name="Text Placeholder 4"/>
          <p:cNvSpPr>
            <a:spLocks noGrp="1"/>
          </p:cNvSpPr>
          <p:nvPr>
            <p:ph type="body" sz="quarter" idx="3"/>
          </p:nvPr>
        </p:nvSpPr>
        <p:spPr>
          <a:xfrm>
            <a:off x="6180671"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endParaRPr lang="en-US"/>
          </a:p>
        </p:txBody>
      </p:sp>
      <p:sp>
        <p:nvSpPr>
          <p:cNvPr id="6" name="Content Placeholder 5"/>
          <p:cNvSpPr>
            <a:spLocks noGrp="1"/>
          </p:cNvSpPr>
          <p:nvPr>
            <p:ph sz="quarter" idx="4"/>
          </p:nvPr>
        </p:nvSpPr>
        <p:spPr>
          <a:xfrm>
            <a:off x="6180671" y="3243262"/>
            <a:ext cx="4718304" cy="2632605"/>
          </a:xfrm>
        </p:spPr>
        <p:txBody>
          <a:bodyPr anchor="t">
            <a:normAutofit/>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7" name="Date Placeholder 6"/>
          <p:cNvSpPr>
            <a:spLocks noGrp="1"/>
          </p:cNvSpPr>
          <p:nvPr>
            <p:ph type="dt" sz="half" idx="10"/>
          </p:nvPr>
        </p:nvSpPr>
        <p:spPr/>
        <p:txBody>
          <a:bodyPr/>
          <a:lstStyle/>
          <a:p>
            <a:fld id="{0F62EAB2-B444-4514-BBC4-48E17212839F}"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0F57D92-B34F-49C4-BDB1-FF34504696C3}" type="slidenum">
              <a:rPr lang="en-US" smtClean="0"/>
            </a:fld>
            <a:endParaRPr lang="en-US"/>
          </a:p>
        </p:txBody>
      </p:sp>
      <p:cxnSp>
        <p:nvCxnSpPr>
          <p:cNvPr id="18" name="Straight Connector 17"/>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F62EAB2-B444-4514-BBC4-48E17212839F}"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0F57D92-B34F-49C4-BDB1-FF34504696C3}" type="slidenum">
              <a:rPr lang="en-US" smtClean="0"/>
            </a:fld>
            <a:endParaRPr lang="en-US"/>
          </a:p>
        </p:txBody>
      </p:sp>
      <p:cxnSp>
        <p:nvCxnSpPr>
          <p:cNvPr id="14" name="Straight Connector 13"/>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F62EAB2-B444-4514-BBC4-48E17212839F}"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0F57D92-B34F-49C4-BDB1-FF34504696C3}"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endParaRPr lang="en-US"/>
          </a:p>
        </p:txBody>
      </p:sp>
      <p:sp>
        <p:nvSpPr>
          <p:cNvPr id="5" name="Date Placeholder 4"/>
          <p:cNvSpPr>
            <a:spLocks noGrp="1"/>
          </p:cNvSpPr>
          <p:nvPr>
            <p:ph type="dt" sz="half" idx="10"/>
          </p:nvPr>
        </p:nvSpPr>
        <p:spPr/>
        <p:txBody>
          <a:bodyPr/>
          <a:lstStyle/>
          <a:p>
            <a:fld id="{0F62EAB2-B444-4514-BBC4-48E17212839F}"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0F57D92-B34F-49C4-BDB1-FF34504696C3}" type="slidenum">
              <a:rPr lang="en-US" smtClean="0"/>
            </a:fld>
            <a:endParaRPr lang="en-US"/>
          </a:p>
        </p:txBody>
      </p:sp>
      <p:cxnSp>
        <p:nvCxnSpPr>
          <p:cNvPr id="16" name="Straight Connector 15"/>
          <p:cNvCxnSpPr/>
          <p:nvPr/>
        </p:nvCxnSpPr>
        <p:spPr>
          <a:xfrm>
            <a:off x="1396169" y="2912533"/>
            <a:ext cx="35144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endParaRPr lang="en-US"/>
          </a:p>
        </p:txBody>
      </p:sp>
      <p:sp>
        <p:nvSpPr>
          <p:cNvPr id="5" name="Date Placeholder 4"/>
          <p:cNvSpPr>
            <a:spLocks noGrp="1"/>
          </p:cNvSpPr>
          <p:nvPr>
            <p:ph type="dt" sz="half" idx="10"/>
          </p:nvPr>
        </p:nvSpPr>
        <p:spPr/>
        <p:txBody>
          <a:bodyPr/>
          <a:lstStyle/>
          <a:p>
            <a:fld id="{0F62EAB2-B444-4514-BBC4-48E17212839F}"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0F57D92-B34F-49C4-BDB1-FF34504696C3}"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9" Type="http://schemas.openxmlformats.org/officeDocument/2006/relationships/theme" Target="../theme/theme1.xml"/><Relationship Id="rId18" Type="http://schemas.openxmlformats.org/officeDocument/2006/relationships/image" Target="../media/image2.png"/><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6.xml"/><Relationship Id="rId8" Type="http://schemas.openxmlformats.org/officeDocument/2006/relationships/slideLayout" Target="../slideLayouts/slideLayout25.xml"/><Relationship Id="rId7" Type="http://schemas.openxmlformats.org/officeDocument/2006/relationships/slideLayout" Target="../slideLayouts/slideLayout24.xml"/><Relationship Id="rId6" Type="http://schemas.openxmlformats.org/officeDocument/2006/relationships/slideLayout" Target="../slideLayouts/slideLayout23.xml"/><Relationship Id="rId5" Type="http://schemas.openxmlformats.org/officeDocument/2006/relationships/slideLayout" Target="../slideLayouts/slideLayout22.xml"/><Relationship Id="rId4" Type="http://schemas.openxmlformats.org/officeDocument/2006/relationships/slideLayout" Target="../slideLayouts/slideLayout21.xml"/><Relationship Id="rId3" Type="http://schemas.openxmlformats.org/officeDocument/2006/relationships/slideLayout" Target="../slideLayouts/slideLayout20.xml"/><Relationship Id="rId2" Type="http://schemas.openxmlformats.org/officeDocument/2006/relationships/slideLayout" Target="../slideLayouts/slideLayout19.xml"/><Relationship Id="rId12" Type="http://schemas.openxmlformats.org/officeDocument/2006/relationships/theme" Target="../theme/theme2.xml"/><Relationship Id="rId11" Type="http://schemas.openxmlformats.org/officeDocument/2006/relationships/slideLayout" Target="../slideLayouts/slideLayout28.xml"/><Relationship Id="rId10" Type="http://schemas.openxmlformats.org/officeDocument/2006/relationships/slideLayout" Target="../slideLayouts/slideLayout27.xml"/><Relationship Id="rId1"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HD-PanelContent-GrommetsCombined.png"/>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0F62EAB2-B444-4514-BBC4-48E17212839F}" type="datetimeFigureOut">
              <a:rPr lang="en-US" smtClean="0"/>
            </a:fld>
            <a:endParaRPr lang="en-US"/>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70F57D92-B34F-49C4-BDB1-FF34504696C3}"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panose="020B0604020202020204"/>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panose="020B0604020202020204"/>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panose="020B0604020202020204"/>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panose="020B0604020202020204"/>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panose="020B0604020202020204"/>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F62EAB2-B444-4514-BBC4-48E17212839F}"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F57D92-B34F-49C4-BDB1-FF34504696C3}"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notesSlide" Target="../notesSlides/notesSlide1.xml"/><Relationship Id="rId8" Type="http://schemas.openxmlformats.org/officeDocument/2006/relationships/slideLayout" Target="../slideLayouts/slideLayout7.xml"/><Relationship Id="rId7" Type="http://schemas.openxmlformats.org/officeDocument/2006/relationships/tags" Target="../tags/tag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6.GIF"/><Relationship Id="rId1" Type="http://schemas.openxmlformats.org/officeDocument/2006/relationships/image" Target="../media/image5.jpeg"/></Relationships>
</file>

<file path=ppt/slides/_rels/slide10.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6.GIF"/></Relationships>
</file>

<file path=ppt/slides/_rels/slide11.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6.GIF"/></Relationships>
</file>

<file path=ppt/slides/_rels/slide12.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6.GIF"/></Relationships>
</file>

<file path=ppt/slides/_rels/slide13.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6.GIF"/></Relationships>
</file>

<file path=ppt/slides/_rels/slide14.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6.GIF"/></Relationships>
</file>

<file path=ppt/slides/_rels/slide15.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6.GIF"/></Relationships>
</file>

<file path=ppt/slides/_rels/slide16.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6.GIF"/></Relationships>
</file>

<file path=ppt/slides/_rels/slide17.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6.GIF"/></Relationships>
</file>

<file path=ppt/slides/_rels/slide18.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6.GIF"/></Relationships>
</file>

<file path=ppt/slides/_rels/slide19.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6.GIF"/></Relationships>
</file>

<file path=ppt/slides/_rels/slide2.xml.rels><?xml version="1.0" encoding="UTF-8" standalone="yes"?>
<Relationships xmlns="http://schemas.openxmlformats.org/package/2006/relationships"><Relationship Id="rId9" Type="http://schemas.openxmlformats.org/officeDocument/2006/relationships/image" Target="../media/image11.png"/><Relationship Id="rId8" Type="http://schemas.microsoft.com/office/2007/relationships/media" Target="../media/media1.mp3"/><Relationship Id="rId7" Type="http://schemas.openxmlformats.org/officeDocument/2006/relationships/audio" Target="../media/media1.mp3"/><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6.GIF"/><Relationship Id="rId12" Type="http://schemas.openxmlformats.org/officeDocument/2006/relationships/notesSlide" Target="../notesSlides/notesSlide2.xml"/><Relationship Id="rId11" Type="http://schemas.openxmlformats.org/officeDocument/2006/relationships/slideLayout" Target="../slideLayouts/slideLayout7.xml"/><Relationship Id="rId10" Type="http://schemas.openxmlformats.org/officeDocument/2006/relationships/tags" Target="../tags/tag2.xml"/><Relationship Id="rId1" Type="http://schemas.openxmlformats.org/officeDocument/2006/relationships/image" Target="../media/image5.jpeg"/></Relationships>
</file>

<file path=ppt/slides/_rels/slide20.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6.GIF"/></Relationships>
</file>

<file path=ppt/slides/_rels/slide21.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6.GIF"/></Relationships>
</file>

<file path=ppt/slides/_rels/slide22.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6.GIF"/></Relationships>
</file>

<file path=ppt/slides/_rels/slide23.xml.rels><?xml version="1.0" encoding="UTF-8" standalone="yes"?>
<Relationships xmlns="http://schemas.openxmlformats.org/package/2006/relationships"><Relationship Id="rId7" Type="http://schemas.openxmlformats.org/officeDocument/2006/relationships/notesSlide" Target="../notesSlides/notesSlide6.xml"/><Relationship Id="rId6"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6.GIF"/></Relationships>
</file>

<file path=ppt/slides/_rels/slide24.xml.rels><?xml version="1.0" encoding="UTF-8" standalone="yes"?>
<Relationships xmlns="http://schemas.openxmlformats.org/package/2006/relationships"><Relationship Id="rId9" Type="http://schemas.openxmlformats.org/officeDocument/2006/relationships/notesSlide" Target="../notesSlides/notesSlide7.xml"/><Relationship Id="rId8" Type="http://schemas.openxmlformats.org/officeDocument/2006/relationships/slideLayout" Target="../slideLayouts/slideLayout7.xml"/><Relationship Id="rId7" Type="http://schemas.openxmlformats.org/officeDocument/2006/relationships/tags" Target="../tags/tag5.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6.GIF"/><Relationship Id="rId1" Type="http://schemas.openxmlformats.org/officeDocument/2006/relationships/image" Target="../media/image5.jpeg"/></Relationships>
</file>

<file path=ppt/slides/_rels/slide3.xml.rels><?xml version="1.0" encoding="UTF-8" standalone="yes"?>
<Relationships xmlns="http://schemas.openxmlformats.org/package/2006/relationships"><Relationship Id="rId9" Type="http://schemas.openxmlformats.org/officeDocument/2006/relationships/slideLayout" Target="../slideLayouts/slideLayout7.xml"/><Relationship Id="rId8" Type="http://schemas.openxmlformats.org/officeDocument/2006/relationships/tags" Target="../tags/tag3.xml"/><Relationship Id="rId7" Type="http://schemas.openxmlformats.org/officeDocument/2006/relationships/image" Target="../media/image12.png"/><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6.GIF"/><Relationship Id="rId10" Type="http://schemas.openxmlformats.org/officeDocument/2006/relationships/notesSlide" Target="../notesSlides/notesSlide3.xml"/><Relationship Id="rId1" Type="http://schemas.openxmlformats.org/officeDocument/2006/relationships/image" Target="../media/image5.jpeg"/></Relationships>
</file>

<file path=ppt/slides/_rels/slide4.xml.rels><?xml version="1.0" encoding="UTF-8" standalone="yes"?>
<Relationships xmlns="http://schemas.openxmlformats.org/package/2006/relationships"><Relationship Id="rId9" Type="http://schemas.openxmlformats.org/officeDocument/2006/relationships/notesSlide" Target="../notesSlides/notesSlide4.xml"/><Relationship Id="rId8" Type="http://schemas.openxmlformats.org/officeDocument/2006/relationships/slideLayout" Target="../slideLayouts/slideLayout7.xml"/><Relationship Id="rId7" Type="http://schemas.openxmlformats.org/officeDocument/2006/relationships/tags" Target="../tags/tag4.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 Id="rId3" Type="http://schemas.openxmlformats.org/officeDocument/2006/relationships/image" Target="../media/image7.png"/><Relationship Id="rId2" Type="http://schemas.openxmlformats.org/officeDocument/2006/relationships/image" Target="../media/image6.GIF"/><Relationship Id="rId1" Type="http://schemas.openxmlformats.org/officeDocument/2006/relationships/image" Target="../media/image5.jpeg"/></Relationships>
</file>

<file path=ppt/slides/_rels/slide5.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6.GIF"/></Relationships>
</file>

<file path=ppt/slides/_rels/slide6.xml.rels><?xml version="1.0" encoding="UTF-8" standalone="yes"?>
<Relationships xmlns="http://schemas.openxmlformats.org/package/2006/relationships"><Relationship Id="rId6" Type="http://schemas.openxmlformats.org/officeDocument/2006/relationships/slideLayout" Target="../slideLayouts/slideLayout18.xml"/><Relationship Id="rId5" Type="http://schemas.openxmlformats.org/officeDocument/2006/relationships/image" Target="../media/image10.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6.GIF"/></Relationships>
</file>

<file path=ppt/slides/_rels/slide7.xml.rels><?xml version="1.0" encoding="UTF-8" standalone="yes"?>
<Relationships xmlns="http://schemas.openxmlformats.org/package/2006/relationships"><Relationship Id="rId7" Type="http://schemas.openxmlformats.org/officeDocument/2006/relationships/notesSlide" Target="../notesSlides/notesSlide5.xml"/><Relationship Id="rId6"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6.GIF"/></Relationships>
</file>

<file path=ppt/slides/_rels/slide8.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6.GIF"/></Relationships>
</file>

<file path=ppt/slides/_rels/slide9.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6.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图片 7"/>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74083"/>
            <a:ext cx="12192000" cy="69320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171" name="Freeform 3"/>
          <p:cNvSpPr/>
          <p:nvPr/>
        </p:nvSpPr>
        <p:spPr bwMode="auto">
          <a:xfrm rot="3255207">
            <a:off x="5472642" y="4113743"/>
            <a:ext cx="723900" cy="1458384"/>
          </a:xfrm>
          <a:custGeom>
            <a:avLst/>
            <a:gdLst>
              <a:gd name="T0" fmla="*/ 2147483646 w 455"/>
              <a:gd name="T1" fmla="*/ 2147483646 h 918"/>
              <a:gd name="T2" fmla="*/ 2147483646 w 455"/>
              <a:gd name="T3" fmla="*/ 2147483646 h 918"/>
              <a:gd name="T4" fmla="*/ 2147483646 w 455"/>
              <a:gd name="T5" fmla="*/ 2147483646 h 918"/>
              <a:gd name="T6" fmla="*/ 2147483646 w 455"/>
              <a:gd name="T7" fmla="*/ 2147483646 h 918"/>
              <a:gd name="T8" fmla="*/ 2147483646 w 455"/>
              <a:gd name="T9" fmla="*/ 2147483646 h 918"/>
              <a:gd name="T10" fmla="*/ 0 w 455"/>
              <a:gd name="T11" fmla="*/ 2147483646 h 918"/>
              <a:gd name="T12" fmla="*/ 2147483646 w 455"/>
              <a:gd name="T13" fmla="*/ 2147483646 h 918"/>
              <a:gd name="T14" fmla="*/ 2147483646 w 455"/>
              <a:gd name="T15" fmla="*/ 2147483646 h 918"/>
              <a:gd name="T16" fmla="*/ 2147483646 w 455"/>
              <a:gd name="T17" fmla="*/ 2147483646 h 918"/>
              <a:gd name="T18" fmla="*/ 2147483646 w 455"/>
              <a:gd name="T19" fmla="*/ 2147483646 h 918"/>
              <a:gd name="T20" fmla="*/ 2147483646 w 455"/>
              <a:gd name="T21" fmla="*/ 2147483646 h 918"/>
              <a:gd name="T22" fmla="*/ 2147483646 w 455"/>
              <a:gd name="T23" fmla="*/ 2147483646 h 918"/>
              <a:gd name="T24" fmla="*/ 2147483646 w 455"/>
              <a:gd name="T25" fmla="*/ 2147483646 h 918"/>
              <a:gd name="T26" fmla="*/ 2147483646 w 455"/>
              <a:gd name="T27" fmla="*/ 2147483646 h 918"/>
              <a:gd name="T28" fmla="*/ 2147483646 w 455"/>
              <a:gd name="T29" fmla="*/ 2147483646 h 918"/>
              <a:gd name="T30" fmla="*/ 2147483646 w 455"/>
              <a:gd name="T31" fmla="*/ 2147483646 h 918"/>
              <a:gd name="T32" fmla="*/ 2147483646 w 455"/>
              <a:gd name="T33" fmla="*/ 2147483646 h 918"/>
              <a:gd name="T34" fmla="*/ 2147483646 w 455"/>
              <a:gd name="T35" fmla="*/ 2147483646 h 918"/>
              <a:gd name="T36" fmla="*/ 2147483646 w 455"/>
              <a:gd name="T37" fmla="*/ 2147483646 h 918"/>
              <a:gd name="T38" fmla="*/ 2147483646 w 455"/>
              <a:gd name="T39" fmla="*/ 2147483646 h 918"/>
              <a:gd name="T40" fmla="*/ 2147483646 w 455"/>
              <a:gd name="T41" fmla="*/ 2147483646 h 918"/>
              <a:gd name="T42" fmla="*/ 2147483646 w 455"/>
              <a:gd name="T43" fmla="*/ 2147483646 h 918"/>
              <a:gd name="T44" fmla="*/ 2147483646 w 455"/>
              <a:gd name="T45" fmla="*/ 2147483646 h 918"/>
              <a:gd name="T46" fmla="*/ 2147483646 w 455"/>
              <a:gd name="T47" fmla="*/ 2147483646 h 918"/>
              <a:gd name="T48" fmla="*/ 2147483646 w 455"/>
              <a:gd name="T49" fmla="*/ 2147483646 h 918"/>
              <a:gd name="T50" fmla="*/ 2147483646 w 455"/>
              <a:gd name="T51" fmla="*/ 2147483646 h 918"/>
              <a:gd name="T52" fmla="*/ 2147483646 w 455"/>
              <a:gd name="T53" fmla="*/ 0 h 918"/>
              <a:gd name="T54" fmla="*/ 2147483646 w 455"/>
              <a:gd name="T55" fmla="*/ 2147483646 h 918"/>
              <a:gd name="T56" fmla="*/ 2147483646 w 455"/>
              <a:gd name="T57" fmla="*/ 2147483646 h 918"/>
              <a:gd name="T58" fmla="*/ 2147483646 w 455"/>
              <a:gd name="T59" fmla="*/ 2147483646 h 918"/>
              <a:gd name="T60" fmla="*/ 2147483646 w 455"/>
              <a:gd name="T61" fmla="*/ 2147483646 h 918"/>
              <a:gd name="T62" fmla="*/ 2147483646 w 455"/>
              <a:gd name="T63" fmla="*/ 2147483646 h 918"/>
              <a:gd name="T64" fmla="*/ 2147483646 w 455"/>
              <a:gd name="T65" fmla="*/ 2147483646 h 918"/>
              <a:gd name="T66" fmla="*/ 2147483646 w 455"/>
              <a:gd name="T67" fmla="*/ 2147483646 h 918"/>
              <a:gd name="T68" fmla="*/ 2147483646 w 455"/>
              <a:gd name="T69" fmla="*/ 2147483646 h 918"/>
              <a:gd name="T70" fmla="*/ 2147483646 w 455"/>
              <a:gd name="T71" fmla="*/ 2147483646 h 918"/>
              <a:gd name="T72" fmla="*/ 2147483646 w 455"/>
              <a:gd name="T73" fmla="*/ 2147483646 h 918"/>
              <a:gd name="T74" fmla="*/ 2147483646 w 455"/>
              <a:gd name="T75" fmla="*/ 2147483646 h 918"/>
              <a:gd name="T76" fmla="*/ 2147483646 w 455"/>
              <a:gd name="T77" fmla="*/ 2147483646 h 918"/>
              <a:gd name="T78" fmla="*/ 2147483646 w 455"/>
              <a:gd name="T79" fmla="*/ 2147483646 h 918"/>
              <a:gd name="T80" fmla="*/ 2147483646 w 455"/>
              <a:gd name="T81" fmla="*/ 2147483646 h 918"/>
              <a:gd name="T82" fmla="*/ 2147483646 w 455"/>
              <a:gd name="T83" fmla="*/ 2147483646 h 918"/>
              <a:gd name="T84" fmla="*/ 2147483646 w 455"/>
              <a:gd name="T85" fmla="*/ 2147483646 h 918"/>
              <a:gd name="T86" fmla="*/ 2147483646 w 455"/>
              <a:gd name="T87" fmla="*/ 2147483646 h 918"/>
              <a:gd name="T88" fmla="*/ 2147483646 w 455"/>
              <a:gd name="T89" fmla="*/ 2147483646 h 918"/>
              <a:gd name="T90" fmla="*/ 2147483646 w 455"/>
              <a:gd name="T91" fmla="*/ 2147483646 h 918"/>
              <a:gd name="T92" fmla="*/ 2147483646 w 455"/>
              <a:gd name="T93" fmla="*/ 2147483646 h 918"/>
              <a:gd name="T94" fmla="*/ 2147483646 w 455"/>
              <a:gd name="T95" fmla="*/ 2147483646 h 918"/>
              <a:gd name="T96" fmla="*/ 2147483646 w 455"/>
              <a:gd name="T97" fmla="*/ 2147483646 h 918"/>
              <a:gd name="T98" fmla="*/ 2147483646 w 455"/>
              <a:gd name="T99" fmla="*/ 2147483646 h 918"/>
              <a:gd name="T100" fmla="*/ 2147483646 w 455"/>
              <a:gd name="T101" fmla="*/ 2147483646 h 918"/>
              <a:gd name="T102" fmla="*/ 2147483646 w 455"/>
              <a:gd name="T103" fmla="*/ 2147483646 h 918"/>
              <a:gd name="T104" fmla="*/ 2147483646 w 455"/>
              <a:gd name="T105" fmla="*/ 2147483646 h 918"/>
              <a:gd name="T106" fmla="*/ 2147483646 w 455"/>
              <a:gd name="T107" fmla="*/ 2147483646 h 918"/>
              <a:gd name="T108" fmla="*/ 2147483646 w 455"/>
              <a:gd name="T109" fmla="*/ 2147483646 h 918"/>
              <a:gd name="T110" fmla="*/ 2147483646 w 455"/>
              <a:gd name="T111" fmla="*/ 2147483646 h 918"/>
              <a:gd name="T112" fmla="*/ 2147483646 w 455"/>
              <a:gd name="T113" fmla="*/ 2147483646 h 918"/>
              <a:gd name="T114" fmla="*/ 2147483646 w 455"/>
              <a:gd name="T115" fmla="*/ 2147483646 h 918"/>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455"/>
              <a:gd name="T175" fmla="*/ 0 h 918"/>
              <a:gd name="T176" fmla="*/ 455 w 455"/>
              <a:gd name="T177" fmla="*/ 918 h 918"/>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455" h="918">
                <a:moveTo>
                  <a:pt x="78" y="779"/>
                </a:moveTo>
                <a:lnTo>
                  <a:pt x="80" y="777"/>
                </a:lnTo>
                <a:lnTo>
                  <a:pt x="83" y="768"/>
                </a:lnTo>
                <a:lnTo>
                  <a:pt x="87" y="762"/>
                </a:lnTo>
                <a:lnTo>
                  <a:pt x="89" y="756"/>
                </a:lnTo>
                <a:lnTo>
                  <a:pt x="93" y="747"/>
                </a:lnTo>
                <a:lnTo>
                  <a:pt x="95" y="737"/>
                </a:lnTo>
                <a:lnTo>
                  <a:pt x="99" y="717"/>
                </a:lnTo>
                <a:lnTo>
                  <a:pt x="99" y="692"/>
                </a:lnTo>
                <a:lnTo>
                  <a:pt x="97" y="679"/>
                </a:lnTo>
                <a:lnTo>
                  <a:pt x="95" y="673"/>
                </a:lnTo>
                <a:lnTo>
                  <a:pt x="95" y="665"/>
                </a:lnTo>
                <a:lnTo>
                  <a:pt x="91" y="658"/>
                </a:lnTo>
                <a:lnTo>
                  <a:pt x="89" y="650"/>
                </a:lnTo>
                <a:lnTo>
                  <a:pt x="85" y="643"/>
                </a:lnTo>
                <a:lnTo>
                  <a:pt x="81" y="635"/>
                </a:lnTo>
                <a:lnTo>
                  <a:pt x="78" y="628"/>
                </a:lnTo>
                <a:lnTo>
                  <a:pt x="74" y="620"/>
                </a:lnTo>
                <a:lnTo>
                  <a:pt x="70" y="614"/>
                </a:lnTo>
                <a:lnTo>
                  <a:pt x="66" y="607"/>
                </a:lnTo>
                <a:lnTo>
                  <a:pt x="62" y="599"/>
                </a:lnTo>
                <a:lnTo>
                  <a:pt x="59" y="593"/>
                </a:lnTo>
                <a:lnTo>
                  <a:pt x="55" y="588"/>
                </a:lnTo>
                <a:lnTo>
                  <a:pt x="51" y="580"/>
                </a:lnTo>
                <a:lnTo>
                  <a:pt x="47" y="574"/>
                </a:lnTo>
                <a:lnTo>
                  <a:pt x="44" y="569"/>
                </a:lnTo>
                <a:lnTo>
                  <a:pt x="36" y="555"/>
                </a:lnTo>
                <a:lnTo>
                  <a:pt x="32" y="550"/>
                </a:lnTo>
                <a:lnTo>
                  <a:pt x="28" y="544"/>
                </a:lnTo>
                <a:lnTo>
                  <a:pt x="23" y="533"/>
                </a:lnTo>
                <a:lnTo>
                  <a:pt x="17" y="523"/>
                </a:lnTo>
                <a:lnTo>
                  <a:pt x="11" y="512"/>
                </a:lnTo>
                <a:lnTo>
                  <a:pt x="7" y="502"/>
                </a:lnTo>
                <a:lnTo>
                  <a:pt x="4" y="491"/>
                </a:lnTo>
                <a:lnTo>
                  <a:pt x="0" y="470"/>
                </a:lnTo>
                <a:lnTo>
                  <a:pt x="0" y="447"/>
                </a:lnTo>
                <a:lnTo>
                  <a:pt x="2" y="436"/>
                </a:lnTo>
                <a:lnTo>
                  <a:pt x="6" y="425"/>
                </a:lnTo>
                <a:lnTo>
                  <a:pt x="6" y="421"/>
                </a:lnTo>
                <a:lnTo>
                  <a:pt x="7" y="415"/>
                </a:lnTo>
                <a:lnTo>
                  <a:pt x="11" y="406"/>
                </a:lnTo>
                <a:lnTo>
                  <a:pt x="15" y="396"/>
                </a:lnTo>
                <a:lnTo>
                  <a:pt x="19" y="389"/>
                </a:lnTo>
                <a:lnTo>
                  <a:pt x="23" y="381"/>
                </a:lnTo>
                <a:lnTo>
                  <a:pt x="25" y="375"/>
                </a:lnTo>
                <a:lnTo>
                  <a:pt x="28" y="368"/>
                </a:lnTo>
                <a:lnTo>
                  <a:pt x="32" y="364"/>
                </a:lnTo>
                <a:lnTo>
                  <a:pt x="38" y="354"/>
                </a:lnTo>
                <a:lnTo>
                  <a:pt x="44" y="349"/>
                </a:lnTo>
                <a:lnTo>
                  <a:pt x="44" y="353"/>
                </a:lnTo>
                <a:lnTo>
                  <a:pt x="45" y="360"/>
                </a:lnTo>
                <a:lnTo>
                  <a:pt x="47" y="368"/>
                </a:lnTo>
                <a:lnTo>
                  <a:pt x="49" y="373"/>
                </a:lnTo>
                <a:lnTo>
                  <a:pt x="51" y="383"/>
                </a:lnTo>
                <a:lnTo>
                  <a:pt x="55" y="391"/>
                </a:lnTo>
                <a:lnTo>
                  <a:pt x="57" y="398"/>
                </a:lnTo>
                <a:lnTo>
                  <a:pt x="61" y="406"/>
                </a:lnTo>
                <a:lnTo>
                  <a:pt x="64" y="413"/>
                </a:lnTo>
                <a:lnTo>
                  <a:pt x="68" y="421"/>
                </a:lnTo>
                <a:lnTo>
                  <a:pt x="72" y="427"/>
                </a:lnTo>
                <a:lnTo>
                  <a:pt x="78" y="432"/>
                </a:lnTo>
                <a:lnTo>
                  <a:pt x="87" y="440"/>
                </a:lnTo>
                <a:lnTo>
                  <a:pt x="99" y="442"/>
                </a:lnTo>
                <a:lnTo>
                  <a:pt x="108" y="436"/>
                </a:lnTo>
                <a:lnTo>
                  <a:pt x="116" y="428"/>
                </a:lnTo>
                <a:lnTo>
                  <a:pt x="119" y="417"/>
                </a:lnTo>
                <a:lnTo>
                  <a:pt x="123" y="404"/>
                </a:lnTo>
                <a:lnTo>
                  <a:pt x="123" y="389"/>
                </a:lnTo>
                <a:lnTo>
                  <a:pt x="119" y="373"/>
                </a:lnTo>
                <a:lnTo>
                  <a:pt x="117" y="366"/>
                </a:lnTo>
                <a:lnTo>
                  <a:pt x="114" y="358"/>
                </a:lnTo>
                <a:lnTo>
                  <a:pt x="110" y="353"/>
                </a:lnTo>
                <a:lnTo>
                  <a:pt x="104" y="343"/>
                </a:lnTo>
                <a:lnTo>
                  <a:pt x="99" y="336"/>
                </a:lnTo>
                <a:lnTo>
                  <a:pt x="93" y="324"/>
                </a:lnTo>
                <a:lnTo>
                  <a:pt x="85" y="315"/>
                </a:lnTo>
                <a:lnTo>
                  <a:pt x="80" y="303"/>
                </a:lnTo>
                <a:lnTo>
                  <a:pt x="74" y="292"/>
                </a:lnTo>
                <a:lnTo>
                  <a:pt x="68" y="281"/>
                </a:lnTo>
                <a:lnTo>
                  <a:pt x="64" y="269"/>
                </a:lnTo>
                <a:lnTo>
                  <a:pt x="61" y="260"/>
                </a:lnTo>
                <a:lnTo>
                  <a:pt x="59" y="239"/>
                </a:lnTo>
                <a:lnTo>
                  <a:pt x="61" y="231"/>
                </a:lnTo>
                <a:lnTo>
                  <a:pt x="62" y="226"/>
                </a:lnTo>
                <a:lnTo>
                  <a:pt x="64" y="222"/>
                </a:lnTo>
                <a:lnTo>
                  <a:pt x="70" y="216"/>
                </a:lnTo>
                <a:lnTo>
                  <a:pt x="80" y="210"/>
                </a:lnTo>
                <a:lnTo>
                  <a:pt x="97" y="207"/>
                </a:lnTo>
                <a:lnTo>
                  <a:pt x="112" y="216"/>
                </a:lnTo>
                <a:lnTo>
                  <a:pt x="119" y="224"/>
                </a:lnTo>
                <a:lnTo>
                  <a:pt x="127" y="233"/>
                </a:lnTo>
                <a:lnTo>
                  <a:pt x="133" y="243"/>
                </a:lnTo>
                <a:lnTo>
                  <a:pt x="138" y="254"/>
                </a:lnTo>
                <a:lnTo>
                  <a:pt x="142" y="265"/>
                </a:lnTo>
                <a:lnTo>
                  <a:pt x="148" y="277"/>
                </a:lnTo>
                <a:lnTo>
                  <a:pt x="154" y="286"/>
                </a:lnTo>
                <a:lnTo>
                  <a:pt x="157" y="294"/>
                </a:lnTo>
                <a:lnTo>
                  <a:pt x="169" y="305"/>
                </a:lnTo>
                <a:lnTo>
                  <a:pt x="180" y="307"/>
                </a:lnTo>
                <a:lnTo>
                  <a:pt x="184" y="301"/>
                </a:lnTo>
                <a:lnTo>
                  <a:pt x="184" y="292"/>
                </a:lnTo>
                <a:lnTo>
                  <a:pt x="182" y="279"/>
                </a:lnTo>
                <a:lnTo>
                  <a:pt x="180" y="271"/>
                </a:lnTo>
                <a:lnTo>
                  <a:pt x="178" y="262"/>
                </a:lnTo>
                <a:lnTo>
                  <a:pt x="174" y="252"/>
                </a:lnTo>
                <a:lnTo>
                  <a:pt x="171" y="243"/>
                </a:lnTo>
                <a:lnTo>
                  <a:pt x="167" y="231"/>
                </a:lnTo>
                <a:lnTo>
                  <a:pt x="163" y="222"/>
                </a:lnTo>
                <a:lnTo>
                  <a:pt x="161" y="216"/>
                </a:lnTo>
                <a:lnTo>
                  <a:pt x="159" y="210"/>
                </a:lnTo>
                <a:lnTo>
                  <a:pt x="157" y="205"/>
                </a:lnTo>
                <a:lnTo>
                  <a:pt x="155" y="199"/>
                </a:lnTo>
                <a:lnTo>
                  <a:pt x="154" y="193"/>
                </a:lnTo>
                <a:lnTo>
                  <a:pt x="152" y="186"/>
                </a:lnTo>
                <a:lnTo>
                  <a:pt x="150" y="180"/>
                </a:lnTo>
                <a:lnTo>
                  <a:pt x="148" y="174"/>
                </a:lnTo>
                <a:lnTo>
                  <a:pt x="142" y="163"/>
                </a:lnTo>
                <a:lnTo>
                  <a:pt x="142" y="157"/>
                </a:lnTo>
                <a:lnTo>
                  <a:pt x="138" y="152"/>
                </a:lnTo>
                <a:lnTo>
                  <a:pt x="138" y="146"/>
                </a:lnTo>
                <a:lnTo>
                  <a:pt x="136" y="140"/>
                </a:lnTo>
                <a:lnTo>
                  <a:pt x="133" y="129"/>
                </a:lnTo>
                <a:lnTo>
                  <a:pt x="129" y="119"/>
                </a:lnTo>
                <a:lnTo>
                  <a:pt x="127" y="108"/>
                </a:lnTo>
                <a:lnTo>
                  <a:pt x="123" y="89"/>
                </a:lnTo>
                <a:lnTo>
                  <a:pt x="123" y="74"/>
                </a:lnTo>
                <a:lnTo>
                  <a:pt x="125" y="59"/>
                </a:lnTo>
                <a:lnTo>
                  <a:pt x="131" y="51"/>
                </a:lnTo>
                <a:lnTo>
                  <a:pt x="140" y="45"/>
                </a:lnTo>
                <a:lnTo>
                  <a:pt x="161" y="49"/>
                </a:lnTo>
                <a:lnTo>
                  <a:pt x="178" y="62"/>
                </a:lnTo>
                <a:lnTo>
                  <a:pt x="184" y="72"/>
                </a:lnTo>
                <a:lnTo>
                  <a:pt x="190" y="83"/>
                </a:lnTo>
                <a:lnTo>
                  <a:pt x="195" y="97"/>
                </a:lnTo>
                <a:lnTo>
                  <a:pt x="197" y="104"/>
                </a:lnTo>
                <a:lnTo>
                  <a:pt x="199" y="110"/>
                </a:lnTo>
                <a:lnTo>
                  <a:pt x="201" y="117"/>
                </a:lnTo>
                <a:lnTo>
                  <a:pt x="203" y="125"/>
                </a:lnTo>
                <a:lnTo>
                  <a:pt x="205" y="133"/>
                </a:lnTo>
                <a:lnTo>
                  <a:pt x="205" y="140"/>
                </a:lnTo>
                <a:lnTo>
                  <a:pt x="210" y="169"/>
                </a:lnTo>
                <a:lnTo>
                  <a:pt x="212" y="174"/>
                </a:lnTo>
                <a:lnTo>
                  <a:pt x="214" y="180"/>
                </a:lnTo>
                <a:lnTo>
                  <a:pt x="214" y="186"/>
                </a:lnTo>
                <a:lnTo>
                  <a:pt x="216" y="191"/>
                </a:lnTo>
                <a:lnTo>
                  <a:pt x="220" y="201"/>
                </a:lnTo>
                <a:lnTo>
                  <a:pt x="222" y="208"/>
                </a:lnTo>
                <a:lnTo>
                  <a:pt x="226" y="210"/>
                </a:lnTo>
                <a:lnTo>
                  <a:pt x="227" y="205"/>
                </a:lnTo>
                <a:lnTo>
                  <a:pt x="226" y="195"/>
                </a:lnTo>
                <a:lnTo>
                  <a:pt x="224" y="169"/>
                </a:lnTo>
                <a:lnTo>
                  <a:pt x="222" y="135"/>
                </a:lnTo>
                <a:lnTo>
                  <a:pt x="220" y="99"/>
                </a:lnTo>
                <a:lnTo>
                  <a:pt x="222" y="62"/>
                </a:lnTo>
                <a:lnTo>
                  <a:pt x="224" y="47"/>
                </a:lnTo>
                <a:lnTo>
                  <a:pt x="227" y="32"/>
                </a:lnTo>
                <a:lnTo>
                  <a:pt x="231" y="26"/>
                </a:lnTo>
                <a:lnTo>
                  <a:pt x="233" y="23"/>
                </a:lnTo>
                <a:lnTo>
                  <a:pt x="241" y="13"/>
                </a:lnTo>
                <a:lnTo>
                  <a:pt x="248" y="9"/>
                </a:lnTo>
                <a:lnTo>
                  <a:pt x="258" y="6"/>
                </a:lnTo>
                <a:lnTo>
                  <a:pt x="271" y="0"/>
                </a:lnTo>
                <a:lnTo>
                  <a:pt x="292" y="6"/>
                </a:lnTo>
                <a:lnTo>
                  <a:pt x="300" y="11"/>
                </a:lnTo>
                <a:lnTo>
                  <a:pt x="303" y="21"/>
                </a:lnTo>
                <a:lnTo>
                  <a:pt x="305" y="32"/>
                </a:lnTo>
                <a:lnTo>
                  <a:pt x="303" y="44"/>
                </a:lnTo>
                <a:lnTo>
                  <a:pt x="301" y="49"/>
                </a:lnTo>
                <a:lnTo>
                  <a:pt x="300" y="57"/>
                </a:lnTo>
                <a:lnTo>
                  <a:pt x="294" y="68"/>
                </a:lnTo>
                <a:lnTo>
                  <a:pt x="292" y="74"/>
                </a:lnTo>
                <a:lnTo>
                  <a:pt x="290" y="78"/>
                </a:lnTo>
                <a:lnTo>
                  <a:pt x="286" y="87"/>
                </a:lnTo>
                <a:lnTo>
                  <a:pt x="284" y="102"/>
                </a:lnTo>
                <a:lnTo>
                  <a:pt x="288" y="104"/>
                </a:lnTo>
                <a:lnTo>
                  <a:pt x="294" y="106"/>
                </a:lnTo>
                <a:lnTo>
                  <a:pt x="319" y="102"/>
                </a:lnTo>
                <a:lnTo>
                  <a:pt x="351" y="100"/>
                </a:lnTo>
                <a:lnTo>
                  <a:pt x="374" y="106"/>
                </a:lnTo>
                <a:lnTo>
                  <a:pt x="375" y="110"/>
                </a:lnTo>
                <a:lnTo>
                  <a:pt x="375" y="114"/>
                </a:lnTo>
                <a:lnTo>
                  <a:pt x="374" y="119"/>
                </a:lnTo>
                <a:lnTo>
                  <a:pt x="370" y="127"/>
                </a:lnTo>
                <a:lnTo>
                  <a:pt x="364" y="133"/>
                </a:lnTo>
                <a:lnTo>
                  <a:pt x="356" y="138"/>
                </a:lnTo>
                <a:lnTo>
                  <a:pt x="349" y="144"/>
                </a:lnTo>
                <a:lnTo>
                  <a:pt x="341" y="150"/>
                </a:lnTo>
                <a:lnTo>
                  <a:pt x="326" y="159"/>
                </a:lnTo>
                <a:lnTo>
                  <a:pt x="311" y="169"/>
                </a:lnTo>
                <a:lnTo>
                  <a:pt x="298" y="176"/>
                </a:lnTo>
                <a:lnTo>
                  <a:pt x="286" y="184"/>
                </a:lnTo>
                <a:lnTo>
                  <a:pt x="281" y="193"/>
                </a:lnTo>
                <a:lnTo>
                  <a:pt x="282" y="205"/>
                </a:lnTo>
                <a:lnTo>
                  <a:pt x="284" y="208"/>
                </a:lnTo>
                <a:lnTo>
                  <a:pt x="292" y="212"/>
                </a:lnTo>
                <a:lnTo>
                  <a:pt x="309" y="216"/>
                </a:lnTo>
                <a:lnTo>
                  <a:pt x="356" y="218"/>
                </a:lnTo>
                <a:lnTo>
                  <a:pt x="400" y="222"/>
                </a:lnTo>
                <a:lnTo>
                  <a:pt x="413" y="227"/>
                </a:lnTo>
                <a:lnTo>
                  <a:pt x="417" y="233"/>
                </a:lnTo>
                <a:lnTo>
                  <a:pt x="417" y="239"/>
                </a:lnTo>
                <a:lnTo>
                  <a:pt x="413" y="246"/>
                </a:lnTo>
                <a:lnTo>
                  <a:pt x="410" y="254"/>
                </a:lnTo>
                <a:lnTo>
                  <a:pt x="404" y="260"/>
                </a:lnTo>
                <a:lnTo>
                  <a:pt x="396" y="263"/>
                </a:lnTo>
                <a:lnTo>
                  <a:pt x="379" y="271"/>
                </a:lnTo>
                <a:lnTo>
                  <a:pt x="358" y="279"/>
                </a:lnTo>
                <a:lnTo>
                  <a:pt x="337" y="286"/>
                </a:lnTo>
                <a:lnTo>
                  <a:pt x="319" y="294"/>
                </a:lnTo>
                <a:lnTo>
                  <a:pt x="288" y="311"/>
                </a:lnTo>
                <a:lnTo>
                  <a:pt x="281" y="324"/>
                </a:lnTo>
                <a:lnTo>
                  <a:pt x="277" y="336"/>
                </a:lnTo>
                <a:lnTo>
                  <a:pt x="277" y="345"/>
                </a:lnTo>
                <a:lnTo>
                  <a:pt x="279" y="349"/>
                </a:lnTo>
                <a:lnTo>
                  <a:pt x="281" y="353"/>
                </a:lnTo>
                <a:lnTo>
                  <a:pt x="288" y="358"/>
                </a:lnTo>
                <a:lnTo>
                  <a:pt x="298" y="362"/>
                </a:lnTo>
                <a:lnTo>
                  <a:pt x="326" y="362"/>
                </a:lnTo>
                <a:lnTo>
                  <a:pt x="355" y="351"/>
                </a:lnTo>
                <a:lnTo>
                  <a:pt x="366" y="343"/>
                </a:lnTo>
                <a:lnTo>
                  <a:pt x="377" y="336"/>
                </a:lnTo>
                <a:lnTo>
                  <a:pt x="389" y="330"/>
                </a:lnTo>
                <a:lnTo>
                  <a:pt x="398" y="324"/>
                </a:lnTo>
                <a:lnTo>
                  <a:pt x="427" y="322"/>
                </a:lnTo>
                <a:lnTo>
                  <a:pt x="440" y="328"/>
                </a:lnTo>
                <a:lnTo>
                  <a:pt x="449" y="339"/>
                </a:lnTo>
                <a:lnTo>
                  <a:pt x="455" y="354"/>
                </a:lnTo>
                <a:lnTo>
                  <a:pt x="455" y="372"/>
                </a:lnTo>
                <a:lnTo>
                  <a:pt x="453" y="383"/>
                </a:lnTo>
                <a:lnTo>
                  <a:pt x="449" y="391"/>
                </a:lnTo>
                <a:lnTo>
                  <a:pt x="447" y="400"/>
                </a:lnTo>
                <a:lnTo>
                  <a:pt x="442" y="408"/>
                </a:lnTo>
                <a:lnTo>
                  <a:pt x="436" y="415"/>
                </a:lnTo>
                <a:lnTo>
                  <a:pt x="429" y="423"/>
                </a:lnTo>
                <a:lnTo>
                  <a:pt x="421" y="427"/>
                </a:lnTo>
                <a:lnTo>
                  <a:pt x="411" y="432"/>
                </a:lnTo>
                <a:lnTo>
                  <a:pt x="392" y="436"/>
                </a:lnTo>
                <a:lnTo>
                  <a:pt x="366" y="440"/>
                </a:lnTo>
                <a:lnTo>
                  <a:pt x="315" y="445"/>
                </a:lnTo>
                <a:lnTo>
                  <a:pt x="273" y="453"/>
                </a:lnTo>
                <a:lnTo>
                  <a:pt x="260" y="463"/>
                </a:lnTo>
                <a:lnTo>
                  <a:pt x="256" y="472"/>
                </a:lnTo>
                <a:lnTo>
                  <a:pt x="258" y="478"/>
                </a:lnTo>
                <a:lnTo>
                  <a:pt x="262" y="482"/>
                </a:lnTo>
                <a:lnTo>
                  <a:pt x="275" y="483"/>
                </a:lnTo>
                <a:lnTo>
                  <a:pt x="313" y="476"/>
                </a:lnTo>
                <a:lnTo>
                  <a:pt x="336" y="472"/>
                </a:lnTo>
                <a:lnTo>
                  <a:pt x="355" y="470"/>
                </a:lnTo>
                <a:lnTo>
                  <a:pt x="372" y="474"/>
                </a:lnTo>
                <a:lnTo>
                  <a:pt x="381" y="483"/>
                </a:lnTo>
                <a:lnTo>
                  <a:pt x="383" y="491"/>
                </a:lnTo>
                <a:lnTo>
                  <a:pt x="383" y="500"/>
                </a:lnTo>
                <a:lnTo>
                  <a:pt x="381" y="514"/>
                </a:lnTo>
                <a:lnTo>
                  <a:pt x="379" y="519"/>
                </a:lnTo>
                <a:lnTo>
                  <a:pt x="377" y="527"/>
                </a:lnTo>
                <a:lnTo>
                  <a:pt x="375" y="535"/>
                </a:lnTo>
                <a:lnTo>
                  <a:pt x="372" y="542"/>
                </a:lnTo>
                <a:lnTo>
                  <a:pt x="370" y="550"/>
                </a:lnTo>
                <a:lnTo>
                  <a:pt x="366" y="557"/>
                </a:lnTo>
                <a:lnTo>
                  <a:pt x="362" y="567"/>
                </a:lnTo>
                <a:lnTo>
                  <a:pt x="358" y="574"/>
                </a:lnTo>
                <a:lnTo>
                  <a:pt x="355" y="582"/>
                </a:lnTo>
                <a:lnTo>
                  <a:pt x="349" y="591"/>
                </a:lnTo>
                <a:lnTo>
                  <a:pt x="345" y="599"/>
                </a:lnTo>
                <a:lnTo>
                  <a:pt x="339" y="607"/>
                </a:lnTo>
                <a:lnTo>
                  <a:pt x="334" y="614"/>
                </a:lnTo>
                <a:lnTo>
                  <a:pt x="328" y="622"/>
                </a:lnTo>
                <a:lnTo>
                  <a:pt x="324" y="629"/>
                </a:lnTo>
                <a:lnTo>
                  <a:pt x="317" y="637"/>
                </a:lnTo>
                <a:lnTo>
                  <a:pt x="311" y="643"/>
                </a:lnTo>
                <a:lnTo>
                  <a:pt x="305" y="650"/>
                </a:lnTo>
                <a:lnTo>
                  <a:pt x="300" y="656"/>
                </a:lnTo>
                <a:lnTo>
                  <a:pt x="292" y="660"/>
                </a:lnTo>
                <a:lnTo>
                  <a:pt x="279" y="669"/>
                </a:lnTo>
                <a:lnTo>
                  <a:pt x="267" y="675"/>
                </a:lnTo>
                <a:lnTo>
                  <a:pt x="252" y="679"/>
                </a:lnTo>
                <a:lnTo>
                  <a:pt x="227" y="684"/>
                </a:lnTo>
                <a:lnTo>
                  <a:pt x="207" y="694"/>
                </a:lnTo>
                <a:lnTo>
                  <a:pt x="190" y="707"/>
                </a:lnTo>
                <a:lnTo>
                  <a:pt x="182" y="713"/>
                </a:lnTo>
                <a:lnTo>
                  <a:pt x="176" y="720"/>
                </a:lnTo>
                <a:lnTo>
                  <a:pt x="171" y="728"/>
                </a:lnTo>
                <a:lnTo>
                  <a:pt x="165" y="736"/>
                </a:lnTo>
                <a:lnTo>
                  <a:pt x="157" y="747"/>
                </a:lnTo>
                <a:lnTo>
                  <a:pt x="154" y="755"/>
                </a:lnTo>
                <a:lnTo>
                  <a:pt x="152" y="758"/>
                </a:lnTo>
                <a:lnTo>
                  <a:pt x="182" y="626"/>
                </a:lnTo>
                <a:lnTo>
                  <a:pt x="343" y="518"/>
                </a:lnTo>
                <a:lnTo>
                  <a:pt x="188" y="584"/>
                </a:lnTo>
                <a:lnTo>
                  <a:pt x="227" y="427"/>
                </a:lnTo>
                <a:lnTo>
                  <a:pt x="408" y="385"/>
                </a:lnTo>
                <a:lnTo>
                  <a:pt x="231" y="392"/>
                </a:lnTo>
                <a:lnTo>
                  <a:pt x="252" y="288"/>
                </a:lnTo>
                <a:lnTo>
                  <a:pt x="377" y="245"/>
                </a:lnTo>
                <a:lnTo>
                  <a:pt x="258" y="260"/>
                </a:lnTo>
                <a:lnTo>
                  <a:pt x="269" y="172"/>
                </a:lnTo>
                <a:lnTo>
                  <a:pt x="332" y="125"/>
                </a:lnTo>
                <a:lnTo>
                  <a:pt x="264" y="150"/>
                </a:lnTo>
                <a:lnTo>
                  <a:pt x="260" y="32"/>
                </a:lnTo>
                <a:lnTo>
                  <a:pt x="248" y="182"/>
                </a:lnTo>
                <a:lnTo>
                  <a:pt x="229" y="294"/>
                </a:lnTo>
                <a:lnTo>
                  <a:pt x="159" y="83"/>
                </a:lnTo>
                <a:lnTo>
                  <a:pt x="216" y="336"/>
                </a:lnTo>
                <a:lnTo>
                  <a:pt x="195" y="419"/>
                </a:lnTo>
                <a:lnTo>
                  <a:pt x="97" y="245"/>
                </a:lnTo>
                <a:lnTo>
                  <a:pt x="184" y="457"/>
                </a:lnTo>
                <a:lnTo>
                  <a:pt x="155" y="582"/>
                </a:lnTo>
                <a:lnTo>
                  <a:pt x="42" y="457"/>
                </a:lnTo>
                <a:lnTo>
                  <a:pt x="148" y="620"/>
                </a:lnTo>
                <a:lnTo>
                  <a:pt x="146" y="637"/>
                </a:lnTo>
                <a:lnTo>
                  <a:pt x="144" y="656"/>
                </a:lnTo>
                <a:lnTo>
                  <a:pt x="142" y="679"/>
                </a:lnTo>
                <a:lnTo>
                  <a:pt x="138" y="701"/>
                </a:lnTo>
                <a:lnTo>
                  <a:pt x="133" y="726"/>
                </a:lnTo>
                <a:lnTo>
                  <a:pt x="133" y="732"/>
                </a:lnTo>
                <a:lnTo>
                  <a:pt x="131" y="737"/>
                </a:lnTo>
                <a:lnTo>
                  <a:pt x="129" y="743"/>
                </a:lnTo>
                <a:lnTo>
                  <a:pt x="129" y="749"/>
                </a:lnTo>
                <a:lnTo>
                  <a:pt x="127" y="755"/>
                </a:lnTo>
                <a:lnTo>
                  <a:pt x="125" y="760"/>
                </a:lnTo>
                <a:lnTo>
                  <a:pt x="123" y="768"/>
                </a:lnTo>
                <a:lnTo>
                  <a:pt x="119" y="777"/>
                </a:lnTo>
                <a:lnTo>
                  <a:pt x="116" y="781"/>
                </a:lnTo>
                <a:lnTo>
                  <a:pt x="114" y="787"/>
                </a:lnTo>
                <a:lnTo>
                  <a:pt x="110" y="792"/>
                </a:lnTo>
                <a:lnTo>
                  <a:pt x="108" y="798"/>
                </a:lnTo>
                <a:lnTo>
                  <a:pt x="104" y="804"/>
                </a:lnTo>
                <a:lnTo>
                  <a:pt x="100" y="810"/>
                </a:lnTo>
                <a:lnTo>
                  <a:pt x="95" y="817"/>
                </a:lnTo>
                <a:lnTo>
                  <a:pt x="91" y="823"/>
                </a:lnTo>
                <a:lnTo>
                  <a:pt x="87" y="828"/>
                </a:lnTo>
                <a:lnTo>
                  <a:pt x="83" y="834"/>
                </a:lnTo>
                <a:lnTo>
                  <a:pt x="78" y="842"/>
                </a:lnTo>
                <a:lnTo>
                  <a:pt x="74" y="847"/>
                </a:lnTo>
                <a:lnTo>
                  <a:pt x="70" y="853"/>
                </a:lnTo>
                <a:lnTo>
                  <a:pt x="64" y="859"/>
                </a:lnTo>
                <a:lnTo>
                  <a:pt x="55" y="870"/>
                </a:lnTo>
                <a:lnTo>
                  <a:pt x="51" y="876"/>
                </a:lnTo>
                <a:lnTo>
                  <a:pt x="47" y="882"/>
                </a:lnTo>
                <a:lnTo>
                  <a:pt x="40" y="891"/>
                </a:lnTo>
                <a:lnTo>
                  <a:pt x="34" y="901"/>
                </a:lnTo>
                <a:lnTo>
                  <a:pt x="26" y="908"/>
                </a:lnTo>
                <a:lnTo>
                  <a:pt x="23" y="914"/>
                </a:lnTo>
                <a:lnTo>
                  <a:pt x="19" y="918"/>
                </a:lnTo>
                <a:lnTo>
                  <a:pt x="17" y="798"/>
                </a:lnTo>
                <a:lnTo>
                  <a:pt x="26" y="800"/>
                </a:lnTo>
                <a:lnTo>
                  <a:pt x="49" y="794"/>
                </a:lnTo>
                <a:lnTo>
                  <a:pt x="78" y="779"/>
                </a:lnTo>
                <a:close/>
              </a:path>
            </a:pathLst>
          </a:custGeom>
          <a:gradFill rotWithShape="0">
            <a:gsLst>
              <a:gs pos="0">
                <a:srgbClr val="FFFFFF"/>
              </a:gs>
              <a:gs pos="100000">
                <a:srgbClr val="CCCC00"/>
              </a:gs>
            </a:gsLst>
            <a:path path="rect">
              <a:fillToRect l="50000" t="50000" r="50000" b="50000"/>
            </a:path>
          </a:gradFill>
          <a:ln>
            <a:noFill/>
          </a:ln>
          <a:extLst>
            <a:ext uri="{91240B29-F687-4F45-9708-019B960494DF}">
              <a14:hiddenLine xmlns:a14="http://schemas.microsoft.com/office/drawing/2010/main" w="9525">
                <a:solidFill>
                  <a:srgbClr val="000000"/>
                </a:solidFill>
                <a:round/>
              </a14:hiddenLine>
            </a:ext>
          </a:extLst>
        </p:spPr>
        <p:txBody>
          <a:bodyPr/>
          <a:lstStyle/>
          <a:p>
            <a:endParaRPr lang="en-US"/>
          </a:p>
        </p:txBody>
      </p:sp>
      <p:sp>
        <p:nvSpPr>
          <p:cNvPr id="7172" name="AutoShape 9"/>
          <p:cNvSpPr>
            <a:spLocks noChangeArrowheads="1"/>
          </p:cNvSpPr>
          <p:nvPr/>
        </p:nvSpPr>
        <p:spPr bwMode="auto">
          <a:xfrm>
            <a:off x="2076451" y="6172200"/>
            <a:ext cx="609600" cy="152400"/>
          </a:xfrm>
          <a:prstGeom prst="flowChartDecision">
            <a:avLst/>
          </a:prstGeom>
          <a:solidFill>
            <a:srgbClr val="CCCC00"/>
          </a:solidFill>
          <a:ln w="9525">
            <a:solidFill>
              <a:srgbClr val="FF6600"/>
            </a:solidFill>
            <a:miter lim="800000"/>
          </a:ln>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vi-VN" altLang="en-US">
              <a:latin typeface=".VnTime" panose="020B7200000000000000" pitchFamily="34" charset="0"/>
            </a:endParaRPr>
          </a:p>
        </p:txBody>
      </p:sp>
      <p:sp>
        <p:nvSpPr>
          <p:cNvPr id="7173" name="AutoShape 10"/>
          <p:cNvSpPr>
            <a:spLocks noChangeArrowheads="1"/>
          </p:cNvSpPr>
          <p:nvPr/>
        </p:nvSpPr>
        <p:spPr bwMode="auto">
          <a:xfrm>
            <a:off x="4610100" y="6182784"/>
            <a:ext cx="609600" cy="152400"/>
          </a:xfrm>
          <a:prstGeom prst="flowChartDecision">
            <a:avLst/>
          </a:prstGeom>
          <a:solidFill>
            <a:srgbClr val="CCCC00"/>
          </a:solidFill>
          <a:ln w="9525">
            <a:solidFill>
              <a:srgbClr val="FF6600"/>
            </a:solidFill>
            <a:miter lim="800000"/>
          </a:ln>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vi-VN" altLang="en-US">
              <a:latin typeface=".VnTime" panose="020B7200000000000000" pitchFamily="34" charset="0"/>
            </a:endParaRPr>
          </a:p>
        </p:txBody>
      </p:sp>
      <p:sp>
        <p:nvSpPr>
          <p:cNvPr id="7174" name="AutoShape 11"/>
          <p:cNvSpPr>
            <a:spLocks noChangeArrowheads="1"/>
          </p:cNvSpPr>
          <p:nvPr/>
        </p:nvSpPr>
        <p:spPr bwMode="auto">
          <a:xfrm>
            <a:off x="9817100" y="6208184"/>
            <a:ext cx="609600" cy="152400"/>
          </a:xfrm>
          <a:prstGeom prst="flowChartDecision">
            <a:avLst/>
          </a:prstGeom>
          <a:solidFill>
            <a:srgbClr val="CCCC00"/>
          </a:solidFill>
          <a:ln w="9525">
            <a:solidFill>
              <a:srgbClr val="FF6600"/>
            </a:solidFill>
            <a:miter lim="800000"/>
          </a:ln>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vi-VN" altLang="en-US">
              <a:latin typeface=".VnTime" panose="020B7200000000000000" pitchFamily="34" charset="0"/>
            </a:endParaRPr>
          </a:p>
        </p:txBody>
      </p:sp>
      <p:sp>
        <p:nvSpPr>
          <p:cNvPr id="7175" name="AutoShape 12"/>
          <p:cNvSpPr>
            <a:spLocks noChangeArrowheads="1"/>
          </p:cNvSpPr>
          <p:nvPr/>
        </p:nvSpPr>
        <p:spPr bwMode="auto">
          <a:xfrm>
            <a:off x="7355417" y="6170084"/>
            <a:ext cx="609600" cy="152400"/>
          </a:xfrm>
          <a:prstGeom prst="flowChartDecision">
            <a:avLst/>
          </a:prstGeom>
          <a:solidFill>
            <a:srgbClr val="CCCC00"/>
          </a:solidFill>
          <a:ln w="9525">
            <a:solidFill>
              <a:srgbClr val="FF6600"/>
            </a:solidFill>
            <a:miter lim="800000"/>
          </a:ln>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vi-VN" altLang="en-US">
              <a:latin typeface=".VnTime" panose="020B7200000000000000" pitchFamily="34" charset="0"/>
            </a:endParaRPr>
          </a:p>
        </p:txBody>
      </p:sp>
      <p:sp>
        <p:nvSpPr>
          <p:cNvPr id="13" name="Text Box 28"/>
          <p:cNvSpPr txBox="1">
            <a:spLocks noChangeArrowheads="1"/>
          </p:cNvSpPr>
          <p:nvPr/>
        </p:nvSpPr>
        <p:spPr bwMode="auto">
          <a:xfrm>
            <a:off x="961390" y="1822450"/>
            <a:ext cx="9966960" cy="1568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spcBef>
                <a:spcPct val="50000"/>
              </a:spcBef>
            </a:pPr>
            <a:r>
              <a:rPr lang="en-US" altLang="en-US" sz="3600" b="1" dirty="0">
                <a:solidFill>
                  <a:srgbClr val="FF0000"/>
                </a:solidFill>
                <a:latin typeface="Times New Roman" panose="02020603050405020304" pitchFamily="18" charset="0"/>
              </a:rPr>
              <a:t>Môn: Luyện từ và câu</a:t>
            </a:r>
            <a:endParaRPr lang="en-US" altLang="en-US" sz="3600" b="1" dirty="0">
              <a:solidFill>
                <a:srgbClr val="FF0000"/>
              </a:solidFill>
              <a:latin typeface="Times New Roman" panose="02020603050405020304" pitchFamily="18" charset="0"/>
            </a:endParaRPr>
          </a:p>
          <a:p>
            <a:pPr algn="ctr" eaLnBrk="1" hangingPunct="1">
              <a:spcBef>
                <a:spcPct val="50000"/>
              </a:spcBef>
            </a:pPr>
            <a:r>
              <a:rPr lang="en-US" altLang="en-US" sz="4000" b="1" dirty="0">
                <a:solidFill>
                  <a:srgbClr val="FF0000"/>
                </a:solidFill>
                <a:latin typeface="Times New Roman" panose="02020603050405020304" pitchFamily="18" charset="0"/>
              </a:rPr>
              <a:t>Tiết 28: Dùng câu hỏi với mục đích khác.</a:t>
            </a:r>
            <a:endParaRPr lang="en-US" altLang="en-US" sz="4000" b="1" dirty="0">
              <a:solidFill>
                <a:srgbClr val="FF0000"/>
              </a:solidFill>
              <a:latin typeface="Times New Roman" panose="02020603050405020304" pitchFamily="18" charset="0"/>
            </a:endParaRPr>
          </a:p>
        </p:txBody>
      </p:sp>
      <p:sp>
        <p:nvSpPr>
          <p:cNvPr id="14" name="Text Box 28"/>
          <p:cNvSpPr txBox="1">
            <a:spLocks noChangeArrowheads="1"/>
          </p:cNvSpPr>
          <p:nvPr/>
        </p:nvSpPr>
        <p:spPr bwMode="auto">
          <a:xfrm>
            <a:off x="1558503" y="3570182"/>
            <a:ext cx="9027583" cy="737235"/>
          </a:xfrm>
          <a:prstGeom prst="rect">
            <a:avLst/>
          </a:prstGeom>
          <a:noFill/>
          <a:ln>
            <a:noFill/>
          </a:ln>
        </p:spPr>
        <p:txBody>
          <a:bodyPr>
            <a:spAutoFit/>
          </a:bodyPr>
          <a:lstStyle>
            <a:lvl1pPr eaLnBrk="0" hangingPunct="0">
              <a:defRPr sz="2400">
                <a:solidFill>
                  <a:schemeClr val="tx1"/>
                </a:solidFill>
                <a:latin typeface=".VnTime" panose="020B7200000000000000" pitchFamily="34" charset="0"/>
              </a:defRPr>
            </a:lvl1pPr>
            <a:lvl2pPr marL="742950" indent="-285750" eaLnBrk="0" hangingPunct="0">
              <a:defRPr sz="2400">
                <a:solidFill>
                  <a:schemeClr val="tx1"/>
                </a:solidFill>
                <a:latin typeface=".VnTime" panose="020B7200000000000000" pitchFamily="34" charset="0"/>
              </a:defRPr>
            </a:lvl2pPr>
            <a:lvl3pPr marL="1143000" indent="-228600" eaLnBrk="0" hangingPunct="0">
              <a:defRPr sz="2400">
                <a:solidFill>
                  <a:schemeClr val="tx1"/>
                </a:solidFill>
                <a:latin typeface=".VnTime" panose="020B7200000000000000" pitchFamily="34" charset="0"/>
              </a:defRPr>
            </a:lvl3pPr>
            <a:lvl4pPr marL="1600200" indent="-228600" eaLnBrk="0" hangingPunct="0">
              <a:defRPr sz="2400">
                <a:solidFill>
                  <a:schemeClr val="tx1"/>
                </a:solidFill>
                <a:latin typeface=".VnTime" panose="020B7200000000000000" pitchFamily="34" charset="0"/>
              </a:defRPr>
            </a:lvl4pPr>
            <a:lvl5pPr marL="2057400" indent="-228600" eaLnBrk="0" hangingPunct="0">
              <a:defRPr sz="2400">
                <a:solidFill>
                  <a:schemeClr val="tx1"/>
                </a:solidFill>
                <a:latin typeface=".VnTime" panose="020B7200000000000000" pitchFamily="34" charset="0"/>
              </a:defRPr>
            </a:lvl5pPr>
            <a:lvl6pPr marL="2514600" indent="-228600" algn="ctr" eaLnBrk="0" fontAlgn="base" hangingPunct="0">
              <a:spcBef>
                <a:spcPct val="0"/>
              </a:spcBef>
              <a:spcAft>
                <a:spcPct val="0"/>
              </a:spcAft>
              <a:defRPr sz="2400">
                <a:solidFill>
                  <a:schemeClr val="tx1"/>
                </a:solidFill>
                <a:latin typeface=".VnTime" panose="020B7200000000000000" pitchFamily="34" charset="0"/>
              </a:defRPr>
            </a:lvl6pPr>
            <a:lvl7pPr marL="2971800" indent="-228600" algn="ctr" eaLnBrk="0" fontAlgn="base" hangingPunct="0">
              <a:spcBef>
                <a:spcPct val="0"/>
              </a:spcBef>
              <a:spcAft>
                <a:spcPct val="0"/>
              </a:spcAft>
              <a:defRPr sz="2400">
                <a:solidFill>
                  <a:schemeClr val="tx1"/>
                </a:solidFill>
                <a:latin typeface=".VnTime" panose="020B7200000000000000" pitchFamily="34" charset="0"/>
              </a:defRPr>
            </a:lvl7pPr>
            <a:lvl8pPr marL="3429000" indent="-228600" algn="ctr" eaLnBrk="0" fontAlgn="base" hangingPunct="0">
              <a:spcBef>
                <a:spcPct val="0"/>
              </a:spcBef>
              <a:spcAft>
                <a:spcPct val="0"/>
              </a:spcAft>
              <a:defRPr sz="2400">
                <a:solidFill>
                  <a:schemeClr val="tx1"/>
                </a:solidFill>
                <a:latin typeface=".VnTime" panose="020B7200000000000000" pitchFamily="34" charset="0"/>
              </a:defRPr>
            </a:lvl8pPr>
            <a:lvl9pPr marL="3886200" indent="-228600" algn="ctr" eaLnBrk="0" fontAlgn="base" hangingPunct="0">
              <a:spcBef>
                <a:spcPct val="0"/>
              </a:spcBef>
              <a:spcAft>
                <a:spcPct val="0"/>
              </a:spcAft>
              <a:defRPr sz="2400">
                <a:solidFill>
                  <a:schemeClr val="tx1"/>
                </a:solidFill>
                <a:latin typeface=".VnTime" panose="020B7200000000000000" pitchFamily="34" charset="0"/>
              </a:defRPr>
            </a:lvl9pPr>
          </a:lstStyle>
          <a:p>
            <a:pPr algn="ctr" eaLnBrk="1" hangingPunct="1">
              <a:spcBef>
                <a:spcPct val="50000"/>
              </a:spcBef>
              <a:defRPr/>
            </a:pPr>
            <a:r>
              <a:rPr lang="en-US" altLang="en-US" sz="4200" b="1" dirty="0">
                <a:solidFill>
                  <a:srgbClr val="0070C0"/>
                </a:solidFill>
                <a:latin typeface="Times New Roman" panose="02020603050405020304" pitchFamily="18" charset="0"/>
              </a:rPr>
              <a:t>GV: Hoàng Thị Anh Thu</a:t>
            </a:r>
            <a:endParaRPr lang="en-US" altLang="en-US" sz="4200" b="1" dirty="0">
              <a:solidFill>
                <a:srgbClr val="0070C0"/>
              </a:solidFill>
              <a:latin typeface="Times New Roman" panose="02020603050405020304" pitchFamily="18" charset="0"/>
            </a:endParaRPr>
          </a:p>
        </p:txBody>
      </p:sp>
      <p:sp>
        <p:nvSpPr>
          <p:cNvPr id="2" name="Text Box 28"/>
          <p:cNvSpPr txBox="1">
            <a:spLocks noChangeArrowheads="1"/>
          </p:cNvSpPr>
          <p:nvPr/>
        </p:nvSpPr>
        <p:spPr bwMode="auto">
          <a:xfrm>
            <a:off x="1613536" y="330836"/>
            <a:ext cx="8972549" cy="5835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spcBef>
                <a:spcPct val="50000"/>
              </a:spcBef>
            </a:pPr>
            <a:r>
              <a:rPr lang="en-US" altLang="en-US" sz="3200" b="1">
                <a:solidFill>
                  <a:srgbClr val="C00000"/>
                </a:solidFill>
                <a:latin typeface="Times New Roman" panose="02020603050405020304" pitchFamily="18" charset="0"/>
              </a:rPr>
              <a:t>TRƯỜNG TIỂU HỌC PHAN ĐÌNH PHÙNG</a:t>
            </a:r>
            <a:endParaRPr lang="en-US" altLang="en-US" sz="3200" b="1">
              <a:solidFill>
                <a:srgbClr val="C00000"/>
              </a:solidFill>
              <a:latin typeface="Times New Roman" panose="02020603050405020304" pitchFamily="18" charset="0"/>
            </a:endParaRPr>
          </a:p>
        </p:txBody>
      </p:sp>
      <p:pic>
        <p:nvPicPr>
          <p:cNvPr id="12" name="Picture 16" descr="8a00999fd18d"/>
          <p:cNvPicPr>
            <a:picLocks noChangeAspect="1" noChangeArrowheads="1" noCrop="1"/>
          </p:cNvPicPr>
          <p:nvPr/>
        </p:nvPicPr>
        <p:blipFill>
          <a:blip r:embed="rId2"/>
          <a:srcRect/>
          <a:stretch>
            <a:fillRect/>
          </a:stretch>
        </p:blipFill>
        <p:spPr bwMode="auto">
          <a:xfrm>
            <a:off x="1000760" y="-84455"/>
            <a:ext cx="10198100"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38" descr="WhitecornerFlowe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860" y="-9906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39" descr="WhitecornerFlowe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896283" y="5462588"/>
            <a:ext cx="1371600" cy="1357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40" descr="WhitecornerFlowe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928350" y="-210185"/>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Picture 41" descr="WhitecornerFlowe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6200" y="555244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Picture 16" descr="8a00999fd18d"/>
          <p:cNvPicPr>
            <a:picLocks noChangeAspect="1" noChangeArrowheads="1" noCrop="1"/>
          </p:cNvPicPr>
          <p:nvPr/>
        </p:nvPicPr>
        <p:blipFill>
          <a:blip r:embed="rId2"/>
          <a:srcRect/>
          <a:stretch>
            <a:fillRect/>
          </a:stretch>
        </p:blipFill>
        <p:spPr bwMode="auto">
          <a:xfrm>
            <a:off x="0" y="6466840"/>
            <a:ext cx="11598275"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 Box 4"/>
          <p:cNvSpPr txBox="1"/>
          <p:nvPr/>
        </p:nvSpPr>
        <p:spPr>
          <a:xfrm>
            <a:off x="448945" y="1061720"/>
            <a:ext cx="11392535" cy="645160"/>
          </a:xfrm>
          <a:prstGeom prst="rect">
            <a:avLst/>
          </a:prstGeom>
          <a:noFill/>
        </p:spPr>
        <p:txBody>
          <a:bodyPr wrap="square" rtlCol="0">
            <a:spAutoFit/>
            <a:scene3d>
              <a:camera prst="orthographicFront"/>
              <a:lightRig rig="harsh" dir="t"/>
            </a:scene3d>
            <a:sp3d extrusionH="57150" prstMaterial="matte">
              <a:bevelT w="63500" h="12700" prst="angle"/>
              <a:contourClr>
                <a:schemeClr val="bg1">
                  <a:lumMod val="65000"/>
                </a:schemeClr>
              </a:contourClr>
            </a:sp3d>
          </a:bodyPr>
          <a:p>
            <a:r>
              <a:rPr lang="en-US" sz="3600" b="1">
                <a:solidFill>
                  <a:srgbClr val="00B0F0"/>
                </a:solidFill>
                <a:effectLst/>
                <a:latin typeface="Times New Roman" panose="02020603050405020304" pitchFamily="18" charset="0"/>
                <a:cs typeface="Times New Roman" panose="02020603050405020304" pitchFamily="18" charset="0"/>
              </a:rPr>
              <a:t>CHÀO MỪNG QUÝ THẦY CÔ VỀ DỰ GIỜ LỚP 4/17</a:t>
            </a:r>
            <a:endParaRPr lang="en-US" sz="3600" b="1">
              <a:solidFill>
                <a:srgbClr val="00B0F0"/>
              </a:solidFill>
              <a:effectLst/>
              <a:latin typeface="Times New Roman" panose="02020603050405020304" pitchFamily="18" charset="0"/>
              <a:cs typeface="Times New Roman" panose="02020603050405020304" pitchFamily="18" charset="0"/>
            </a:endParaRPr>
          </a:p>
        </p:txBody>
      </p:sp>
    </p:spTree>
    <p:custDataLst>
      <p:tags r:id="rId7"/>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strVal val="#ppt_w*0.70"/>
                                          </p:val>
                                        </p:tav>
                                        <p:tav tm="100000">
                                          <p:val>
                                            <p:strVal val="#ppt_w"/>
                                          </p:val>
                                        </p:tav>
                                      </p:tavLst>
                                    </p:anim>
                                    <p:anim calcmode="lin" valueType="num">
                                      <p:cBhvr>
                                        <p:cTn id="8" dur="1000" fill="hold"/>
                                        <p:tgtEl>
                                          <p:spTgt spid="2"/>
                                        </p:tgtEl>
                                        <p:attrNameLst>
                                          <p:attrName>ppt_h</p:attrName>
                                        </p:attrNameLst>
                                      </p:cBhvr>
                                      <p:tavLst>
                                        <p:tav tm="0">
                                          <p:val>
                                            <p:strVal val="#ppt_h"/>
                                          </p:val>
                                        </p:tav>
                                        <p:tav tm="100000">
                                          <p:val>
                                            <p:strVal val="#ppt_h"/>
                                          </p:val>
                                        </p:tav>
                                      </p:tavLst>
                                    </p:anim>
                                    <p:animEffect transition="in" filter="fade">
                                      <p:cBhvr>
                                        <p:cTn id="9" dur="1000"/>
                                        <p:tgtEl>
                                          <p:spTgt spid="2"/>
                                        </p:tgtEl>
                                      </p:cBhvr>
                                    </p:animEffect>
                                  </p:childTnLst>
                                </p:cTn>
                              </p:par>
                            </p:childTnLst>
                          </p:cTn>
                        </p:par>
                      </p:childTnLst>
                    </p:cTn>
                  </p:par>
                  <p:par>
                    <p:cTn id="10" fill="hold">
                      <p:stCondLst>
                        <p:cond delay="indefinite"/>
                      </p:stCondLst>
                      <p:childTnLst>
                        <p:par>
                          <p:cTn id="11" fill="hold">
                            <p:stCondLst>
                              <p:cond delay="0"/>
                            </p:stCondLst>
                            <p:childTnLst>
                              <p:par>
                                <p:cTn id="12" presetID="3" presetClass="entr" presetSubtype="10"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blinds(horizontal)">
                                      <p:cBhvr>
                                        <p:cTn id="14" dur="500"/>
                                        <p:tgtEl>
                                          <p:spTgt spid="5"/>
                                        </p:tgtEl>
                                      </p:cBhvr>
                                    </p:animEffect>
                                  </p:childTnLst>
                                </p:cTn>
                              </p:par>
                            </p:childTnLst>
                          </p:cTn>
                        </p:par>
                      </p:childTnLst>
                    </p:cTn>
                  </p:par>
                  <p:par>
                    <p:cTn id="15" fill="hold">
                      <p:stCondLst>
                        <p:cond delay="indefinite"/>
                      </p:stCondLst>
                      <p:childTnLst>
                        <p:par>
                          <p:cTn id="16" fill="hold">
                            <p:stCondLst>
                              <p:cond delay="0"/>
                            </p:stCondLst>
                            <p:childTnLst>
                              <p:par>
                                <p:cTn id="17" presetID="15"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anim calcmode="lin" valueType="num">
                                      <p:cBhvr>
                                        <p:cTn id="19" dur="1000" fill="hold"/>
                                        <p:tgtEl>
                                          <p:spTgt spid="13"/>
                                        </p:tgtEl>
                                        <p:attrNameLst>
                                          <p:attrName>ppt_w</p:attrName>
                                        </p:attrNameLst>
                                      </p:cBhvr>
                                      <p:tavLst>
                                        <p:tav tm="0">
                                          <p:val>
                                            <p:fltVal val="0"/>
                                          </p:val>
                                        </p:tav>
                                        <p:tav tm="100000">
                                          <p:val>
                                            <p:strVal val="#ppt_w"/>
                                          </p:val>
                                        </p:tav>
                                      </p:tavLst>
                                    </p:anim>
                                    <p:anim calcmode="lin" valueType="num">
                                      <p:cBhvr>
                                        <p:cTn id="20" dur="1000" fill="hold"/>
                                        <p:tgtEl>
                                          <p:spTgt spid="13"/>
                                        </p:tgtEl>
                                        <p:attrNameLst>
                                          <p:attrName>ppt_h</p:attrName>
                                        </p:attrNameLst>
                                      </p:cBhvr>
                                      <p:tavLst>
                                        <p:tav tm="0">
                                          <p:val>
                                            <p:fltVal val="0"/>
                                          </p:val>
                                        </p:tav>
                                        <p:tav tm="100000">
                                          <p:val>
                                            <p:strVal val="#ppt_h"/>
                                          </p:val>
                                        </p:tav>
                                      </p:tavLst>
                                    </p:anim>
                                    <p:anim calcmode="lin" valueType="num">
                                      <p:cBhvr>
                                        <p:cTn id="21" dur="1000" fill="hold"/>
                                        <p:tgtEl>
                                          <p:spTgt spid="13"/>
                                        </p:tgtEl>
                                        <p:attrNameLst>
                                          <p:attrName>ppt_x</p:attrName>
                                        </p:attrNameLst>
                                      </p:cBhvr>
                                      <p:tavLst>
                                        <p:tav tm="0" fmla="#ppt_x+(cos(-2*pi*(1-$))*-#ppt_x-sin(-2*pi*(1-$))*(1-#ppt_y))*(1-$)">
                                          <p:val>
                                            <p:fltVal val="0"/>
                                          </p:val>
                                        </p:tav>
                                        <p:tav tm="100000">
                                          <p:val>
                                            <p:fltVal val="1"/>
                                          </p:val>
                                        </p:tav>
                                      </p:tavLst>
                                    </p:anim>
                                    <p:anim calcmode="lin" valueType="num">
                                      <p:cBhvr>
                                        <p:cTn id="22" dur="1000" fill="hold"/>
                                        <p:tgtEl>
                                          <p:spTgt spid="13"/>
                                        </p:tgtEl>
                                        <p:attrNameLst>
                                          <p:attrName>ppt_y</p:attrName>
                                        </p:attrNameLst>
                                      </p:cBhvr>
                                      <p:tavLst>
                                        <p:tav tm="0" fmla="#ppt_y+(sin(-2*pi*(1-$))*-#ppt_x+cos(-2*pi*(1-$))*(1-#ppt_y))*(1-$)">
                                          <p:val>
                                            <p:fltVal val="0"/>
                                          </p:val>
                                        </p:tav>
                                        <p:tav tm="100000">
                                          <p:val>
                                            <p:fltVal val="1"/>
                                          </p:val>
                                        </p:tav>
                                      </p:tavLst>
                                    </p:anim>
                                  </p:childTnLst>
                                </p:cTn>
                              </p:par>
                            </p:childTnLst>
                          </p:cTn>
                        </p:par>
                      </p:childTnLst>
                    </p:cTn>
                  </p:par>
                  <p:par>
                    <p:cTn id="23" fill="hold">
                      <p:stCondLst>
                        <p:cond delay="indefinite"/>
                      </p:stCondLst>
                      <p:childTnLst>
                        <p:par>
                          <p:cTn id="24" fill="hold">
                            <p:stCondLst>
                              <p:cond delay="0"/>
                            </p:stCondLst>
                            <p:childTnLst>
                              <p:par>
                                <p:cTn id="25" presetID="55" presetClass="entr" presetSubtype="0" fill="hold" grpId="0" nodeType="clickEffect">
                                  <p:stCondLst>
                                    <p:cond delay="0"/>
                                  </p:stCondLst>
                                  <p:childTnLst>
                                    <p:set>
                                      <p:cBhvr>
                                        <p:cTn id="26" dur="1" fill="hold">
                                          <p:stCondLst>
                                            <p:cond delay="0"/>
                                          </p:stCondLst>
                                        </p:cTn>
                                        <p:tgtEl>
                                          <p:spTgt spid="14"/>
                                        </p:tgtEl>
                                        <p:attrNameLst>
                                          <p:attrName>style.visibility</p:attrName>
                                        </p:attrNameLst>
                                      </p:cBhvr>
                                      <p:to>
                                        <p:strVal val="visible"/>
                                      </p:to>
                                    </p:set>
                                    <p:anim calcmode="lin" valueType="num">
                                      <p:cBhvr>
                                        <p:cTn id="27" dur="1000" fill="hold"/>
                                        <p:tgtEl>
                                          <p:spTgt spid="14"/>
                                        </p:tgtEl>
                                        <p:attrNameLst>
                                          <p:attrName>ppt_w</p:attrName>
                                        </p:attrNameLst>
                                      </p:cBhvr>
                                      <p:tavLst>
                                        <p:tav tm="0">
                                          <p:val>
                                            <p:strVal val="#ppt_w*0.70"/>
                                          </p:val>
                                        </p:tav>
                                        <p:tav tm="100000">
                                          <p:val>
                                            <p:strVal val="#ppt_w"/>
                                          </p:val>
                                        </p:tav>
                                      </p:tavLst>
                                    </p:anim>
                                    <p:anim calcmode="lin" valueType="num">
                                      <p:cBhvr>
                                        <p:cTn id="28" dur="1000" fill="hold"/>
                                        <p:tgtEl>
                                          <p:spTgt spid="14"/>
                                        </p:tgtEl>
                                        <p:attrNameLst>
                                          <p:attrName>ppt_h</p:attrName>
                                        </p:attrNameLst>
                                      </p:cBhvr>
                                      <p:tavLst>
                                        <p:tav tm="0">
                                          <p:val>
                                            <p:strVal val="#ppt_h"/>
                                          </p:val>
                                        </p:tav>
                                        <p:tav tm="100000">
                                          <p:val>
                                            <p:strVal val="#ppt_h"/>
                                          </p:val>
                                        </p:tav>
                                      </p:tavLst>
                                    </p:anim>
                                    <p:animEffect transition="in" filter="fade">
                                      <p:cBhvr>
                                        <p:cTn id="29" dur="1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3" grpId="1"/>
      <p:bldP spid="14" grpId="0"/>
      <p:bldP spid="2" grpId="0"/>
      <p:bldP spid="2" grpId="1"/>
      <p:bldP spid="5" grpId="0"/>
      <p:bldP spid="5" grpId="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22"/>
          <p:cNvSpPr txBox="1">
            <a:spLocks noChangeArrowheads="1"/>
          </p:cNvSpPr>
          <p:nvPr/>
        </p:nvSpPr>
        <p:spPr bwMode="auto">
          <a:xfrm>
            <a:off x="914400" y="2312988"/>
            <a:ext cx="7620000"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spcBef>
                <a:spcPct val="50000"/>
              </a:spcBef>
            </a:pPr>
            <a:endParaRPr lang="en-US" altLang="en-US">
              <a:solidFill>
                <a:srgbClr val="000000"/>
              </a:solidFill>
            </a:endParaRPr>
          </a:p>
        </p:txBody>
      </p:sp>
      <p:graphicFrame>
        <p:nvGraphicFramePr>
          <p:cNvPr id="9" name="Group 77"/>
          <p:cNvGraphicFramePr/>
          <p:nvPr/>
        </p:nvGraphicFramePr>
        <p:xfrm>
          <a:off x="739140" y="2313305"/>
          <a:ext cx="10959465" cy="4107180"/>
        </p:xfrm>
        <a:graphic>
          <a:graphicData uri="http://schemas.openxmlformats.org/drawingml/2006/table">
            <a:tbl>
              <a:tblPr/>
              <a:tblGrid>
                <a:gridCol w="4547235"/>
                <a:gridCol w="6412230"/>
              </a:tblGrid>
              <a:tr h="518160">
                <a:tc>
                  <a:txBody>
                    <a:bodyPr/>
                    <a:lstStyle>
                      <a:lvl1pPr>
                        <a:spcBef>
                          <a:spcPct val="20000"/>
                        </a:spcBef>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defRPr>
                          <a:solidFill>
                            <a:schemeClr val="tx1"/>
                          </a:solidFill>
                          <a:latin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pPr>
                      <a:r>
                        <a:rPr kumimoji="0" lang="en-US" altLang="en-US" sz="2800" b="1" i="0" u="none" strike="noStrike" cap="none" normalizeH="0" baseline="0" dirty="0" err="1">
                          <a:ln>
                            <a:noFill/>
                          </a:ln>
                          <a:solidFill>
                            <a:srgbClr val="FF0000"/>
                          </a:solidFill>
                          <a:effectLst/>
                          <a:latin typeface="Times New Roman" panose="02020603050405020304" pitchFamily="18" charset="0"/>
                          <a:cs typeface="Times New Roman" panose="02020603050405020304" pitchFamily="18" charset="0"/>
                        </a:rPr>
                        <a:t>Câu</a:t>
                      </a:r>
                      <a:r>
                        <a:rPr kumimoji="0" lang="en-US" altLang="en-US" sz="2800" b="1" i="0" u="none" strike="noStrike" cap="none" normalizeH="0" baseline="0" dirty="0">
                          <a:ln>
                            <a:noFill/>
                          </a:ln>
                          <a:solidFill>
                            <a:srgbClr val="FF0000"/>
                          </a:solidFill>
                          <a:effectLst/>
                          <a:latin typeface="Times New Roman" panose="02020603050405020304" pitchFamily="18" charset="0"/>
                          <a:cs typeface="Times New Roman" panose="02020603050405020304" pitchFamily="18" charset="0"/>
                        </a:rPr>
                        <a:t> </a:t>
                      </a:r>
                      <a:r>
                        <a:rPr kumimoji="0" lang="en-US" altLang="en-US" sz="2800" b="1" i="0" u="none" strike="noStrike" cap="none" normalizeH="0" baseline="0" dirty="0" err="1">
                          <a:ln>
                            <a:noFill/>
                          </a:ln>
                          <a:solidFill>
                            <a:srgbClr val="FF0000"/>
                          </a:solidFill>
                          <a:effectLst/>
                          <a:latin typeface="Times New Roman" panose="02020603050405020304" pitchFamily="18" charset="0"/>
                          <a:cs typeface="Times New Roman" panose="02020603050405020304" pitchFamily="18" charset="0"/>
                        </a:rPr>
                        <a:t>hỏi</a:t>
                      </a:r>
                      <a:endParaRPr kumimoji="0" lang="en-US" altLang="en-US" sz="2800" b="1" i="0" u="none" strike="noStrike" cap="none" normalizeH="0" baseline="0" dirty="0">
                        <a:ln>
                          <a:noFill/>
                        </a:ln>
                        <a:solidFill>
                          <a:srgbClr val="FF0000"/>
                        </a:solidFill>
                        <a:effectLst/>
                        <a:latin typeface="Times New Roman" panose="02020603050405020304" pitchFamily="18" charset="0"/>
                        <a:cs typeface="Times New Roman" panose="02020603050405020304" pitchFamily="18" charset="0"/>
                      </a:endParaRPr>
                    </a:p>
                  </a:txBody>
                  <a:tcPr marT="45724" marB="45724"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defRPr>
                          <a:solidFill>
                            <a:schemeClr val="tx1"/>
                          </a:solidFill>
                          <a:latin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pPr>
                      <a:r>
                        <a:rPr kumimoji="0" lang="en-US" altLang="en-US" sz="2800" b="1" i="0" u="none" strike="noStrike" cap="none" normalizeH="0" baseline="0" dirty="0" err="1">
                          <a:ln>
                            <a:noFill/>
                          </a:ln>
                          <a:solidFill>
                            <a:srgbClr val="FF0000"/>
                          </a:solidFill>
                          <a:effectLst/>
                          <a:latin typeface="Times New Roman" panose="02020603050405020304" pitchFamily="18" charset="0"/>
                          <a:cs typeface="Times New Roman" panose="02020603050405020304" pitchFamily="18" charset="0"/>
                        </a:rPr>
                        <a:t>Mục</a:t>
                      </a:r>
                      <a:r>
                        <a:rPr kumimoji="0" lang="en-US" altLang="en-US" sz="2800" b="1" i="0" u="none" strike="noStrike" cap="none" normalizeH="0" baseline="0" dirty="0">
                          <a:ln>
                            <a:noFill/>
                          </a:ln>
                          <a:solidFill>
                            <a:srgbClr val="FF0000"/>
                          </a:solidFill>
                          <a:effectLst/>
                          <a:latin typeface="Times New Roman" panose="02020603050405020304" pitchFamily="18" charset="0"/>
                          <a:cs typeface="Times New Roman" panose="02020603050405020304" pitchFamily="18" charset="0"/>
                        </a:rPr>
                        <a:t> </a:t>
                      </a:r>
                      <a:r>
                        <a:rPr kumimoji="0" lang="en-US" altLang="en-US" sz="2800" b="1" i="0" u="none" strike="noStrike" cap="none" normalizeH="0" baseline="0" dirty="0" err="1">
                          <a:ln>
                            <a:noFill/>
                          </a:ln>
                          <a:solidFill>
                            <a:srgbClr val="FF0000"/>
                          </a:solidFill>
                          <a:effectLst/>
                          <a:latin typeface="Times New Roman" panose="02020603050405020304" pitchFamily="18" charset="0"/>
                          <a:cs typeface="Times New Roman" panose="02020603050405020304" pitchFamily="18" charset="0"/>
                        </a:rPr>
                        <a:t>đích</a:t>
                      </a:r>
                      <a:endParaRPr kumimoji="0" lang="en-US" altLang="en-US" sz="2800" b="1" i="0" u="none" strike="noStrike" cap="none" normalizeH="0" baseline="0" dirty="0">
                        <a:ln>
                          <a:noFill/>
                        </a:ln>
                        <a:solidFill>
                          <a:srgbClr val="FF0000"/>
                        </a:solidFill>
                        <a:effectLst/>
                        <a:latin typeface="Times New Roman" panose="02020603050405020304" pitchFamily="18" charset="0"/>
                        <a:cs typeface="Times New Roman" panose="02020603050405020304" pitchFamily="18" charset="0"/>
                      </a:endParaRPr>
                    </a:p>
                  </a:txBody>
                  <a:tcPr marT="45724" marB="45724"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507740">
                <a:tc>
                  <a:txBody>
                    <a:bodyPr/>
                    <a:lstStyle>
                      <a:lvl1pPr>
                        <a:spcBef>
                          <a:spcPct val="20000"/>
                        </a:spcBef>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defRPr>
                          <a:solidFill>
                            <a:schemeClr val="tx1"/>
                          </a:solidFill>
                          <a:latin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pPr>
                      <a:endParaRPr kumimoji="0" lang="en-US" altLang="en-US" sz="2800" b="0" i="0" u="none" strike="noStrike" cap="none" normalizeH="0" baseline="0" dirty="0">
                        <a:ln>
                          <a:noFill/>
                        </a:ln>
                        <a:solidFill>
                          <a:schemeClr val="tx1"/>
                        </a:solidFill>
                        <a:effectLst/>
                        <a:latin typeface=".VnTime" panose="020B7200000000000000" pitchFamily="34" charset="0"/>
                      </a:endParaRPr>
                    </a:p>
                    <a:p>
                      <a:pPr marL="0" marR="0" lvl="0" indent="0" algn="l" defTabSz="914400" rtl="0" eaLnBrk="1" fontAlgn="base" latinLnBrk="0" hangingPunct="1">
                        <a:lnSpc>
                          <a:spcPct val="100000"/>
                        </a:lnSpc>
                        <a:spcBef>
                          <a:spcPct val="20000"/>
                        </a:spcBef>
                        <a:spcAft>
                          <a:spcPct val="0"/>
                        </a:spcAft>
                        <a:buClrTx/>
                        <a:buSzTx/>
                        <a:buFontTx/>
                        <a:buNone/>
                      </a:pPr>
                      <a:endParaRPr kumimoji="0" lang="en-US" altLang="en-US" sz="2800" b="0" i="0" u="none" strike="noStrike" cap="none" normalizeH="0" baseline="0" dirty="0">
                        <a:ln>
                          <a:noFill/>
                        </a:ln>
                        <a:solidFill>
                          <a:schemeClr val="tx1"/>
                        </a:solidFill>
                        <a:effectLst/>
                        <a:latin typeface=".VnTime" panose="020B7200000000000000" pitchFamily="34" charset="0"/>
                      </a:endParaRPr>
                    </a:p>
                    <a:p>
                      <a:pPr marL="0" marR="0" lvl="0" indent="0" algn="l" defTabSz="914400" rtl="0" eaLnBrk="1" fontAlgn="base" latinLnBrk="0" hangingPunct="1">
                        <a:lnSpc>
                          <a:spcPct val="100000"/>
                        </a:lnSpc>
                        <a:spcBef>
                          <a:spcPct val="20000"/>
                        </a:spcBef>
                        <a:spcAft>
                          <a:spcPct val="0"/>
                        </a:spcAft>
                        <a:buClrTx/>
                        <a:buSzTx/>
                        <a:buFontTx/>
                        <a:buNone/>
                        <a:defRPr/>
                      </a:pPr>
                      <a:endParaRPr lang="vi-VN" sz="2800" dirty="0">
                        <a:latin typeface="Times New Roman" panose="02020603050405020304" pitchFamily="18" charset="0"/>
                        <a:cs typeface="Times New Roman" panose="02020603050405020304" pitchFamily="18" charset="0"/>
                        <a:sym typeface="+mn-ea"/>
                      </a:endParaRPr>
                    </a:p>
                    <a:p>
                      <a:pPr marL="0" marR="0" lvl="0" indent="0" algn="l" defTabSz="914400" rtl="0" eaLnBrk="1" fontAlgn="base" latinLnBrk="0" hangingPunct="1">
                        <a:lnSpc>
                          <a:spcPct val="100000"/>
                        </a:lnSpc>
                        <a:spcBef>
                          <a:spcPct val="20000"/>
                        </a:spcBef>
                        <a:spcAft>
                          <a:spcPct val="0"/>
                        </a:spcAft>
                        <a:buClrTx/>
                        <a:buSzTx/>
                        <a:buFontTx/>
                        <a:buNone/>
                      </a:pPr>
                      <a:endParaRPr lang="vi-VN" sz="2800" dirty="0">
                        <a:latin typeface="Times New Roman" panose="02020603050405020304" pitchFamily="18" charset="0"/>
                        <a:cs typeface="Times New Roman" panose="02020603050405020304" pitchFamily="18" charset="0"/>
                        <a:sym typeface="+mn-ea"/>
                      </a:endParaRPr>
                    </a:p>
                    <a:p>
                      <a:pPr marL="0" marR="0" lvl="0" indent="0" algn="l" defTabSz="914400" rtl="0" eaLnBrk="1" fontAlgn="base" latinLnBrk="0" hangingPunct="1">
                        <a:lnSpc>
                          <a:spcPct val="100000"/>
                        </a:lnSpc>
                        <a:spcBef>
                          <a:spcPct val="20000"/>
                        </a:spcBef>
                        <a:spcAft>
                          <a:spcPct val="0"/>
                        </a:spcAft>
                        <a:buClrTx/>
                        <a:buSzTx/>
                        <a:buFontTx/>
                        <a:buNone/>
                      </a:pPr>
                      <a:endParaRPr kumimoji="0" lang="en-US" altLang="en-US" sz="2800" b="0" i="0" u="none" strike="noStrike" cap="none" normalizeH="0" baseline="0" dirty="0">
                        <a:ln>
                          <a:noFill/>
                        </a:ln>
                        <a:solidFill>
                          <a:schemeClr val="tx1"/>
                        </a:solidFill>
                        <a:effectLst/>
                        <a:latin typeface=".VnTime" panose="020B7200000000000000" pitchFamily="34" charset="0"/>
                      </a:endParaRPr>
                    </a:p>
                    <a:p>
                      <a:pPr marL="0" marR="0" lvl="0" indent="0" algn="l" defTabSz="914400" rtl="0" eaLnBrk="1" fontAlgn="base" latinLnBrk="0" hangingPunct="1">
                        <a:lnSpc>
                          <a:spcPct val="100000"/>
                        </a:lnSpc>
                        <a:spcBef>
                          <a:spcPct val="20000"/>
                        </a:spcBef>
                        <a:spcAft>
                          <a:spcPct val="0"/>
                        </a:spcAft>
                        <a:buClrTx/>
                        <a:buSzTx/>
                        <a:buFontTx/>
                        <a:buNone/>
                      </a:pPr>
                      <a:endParaRPr kumimoji="0" lang="en-US" altLang="en-US" sz="2800" b="0" i="0" u="none" strike="noStrike" cap="none" normalizeH="0" baseline="0" dirty="0">
                        <a:ln>
                          <a:noFill/>
                        </a:ln>
                        <a:solidFill>
                          <a:schemeClr val="tx1"/>
                        </a:solidFill>
                        <a:effectLst/>
                        <a:latin typeface=".VnTime" panose="020B7200000000000000" pitchFamily="34" charset="0"/>
                      </a:endParaRPr>
                    </a:p>
                    <a:p>
                      <a:pPr marL="342900" indent="-342900">
                        <a:buFontTx/>
                        <a:buChar char="-"/>
                      </a:pPr>
                      <a:endParaRPr lang="vi-VN" sz="2800" dirty="0">
                        <a:solidFill>
                          <a:srgbClr val="0000FF"/>
                        </a:solidFill>
                        <a:latin typeface="Times New Roman" panose="02020603050405020304" pitchFamily="18" charset="0"/>
                        <a:cs typeface="Times New Roman" panose="02020603050405020304" pitchFamily="18" charset="0"/>
                      </a:endParaRPr>
                    </a:p>
                  </a:txBody>
                  <a:tcPr marT="45724" marB="45724"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defRPr>
                          <a:solidFill>
                            <a:schemeClr val="tx1"/>
                          </a:solidFill>
                          <a:latin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pPr>
                      <a:endParaRPr kumimoji="0" lang="en-US" altLang="en-US" sz="2800" b="0" i="0" u="none" strike="noStrike" cap="none" normalizeH="0" baseline="0" dirty="0">
                        <a:ln>
                          <a:noFill/>
                        </a:ln>
                        <a:solidFill>
                          <a:schemeClr val="tx1"/>
                        </a:solidFill>
                        <a:effectLst/>
                        <a:latin typeface=".VnTime" panose="020B7200000000000000" pitchFamily="34" charset="0"/>
                      </a:endParaRPr>
                    </a:p>
                    <a:p>
                      <a:pPr marL="0" marR="0" lvl="0" indent="0" algn="l" defTabSz="914400" rtl="0" eaLnBrk="1" fontAlgn="base" latinLnBrk="0" hangingPunct="1">
                        <a:lnSpc>
                          <a:spcPct val="100000"/>
                        </a:lnSpc>
                        <a:spcBef>
                          <a:spcPct val="20000"/>
                        </a:spcBef>
                        <a:spcAft>
                          <a:spcPct val="0"/>
                        </a:spcAft>
                        <a:buClrTx/>
                        <a:buSzTx/>
                        <a:buFontTx/>
                        <a:buNone/>
                      </a:pPr>
                      <a:endParaRPr kumimoji="0" lang="en-US" altLang="en-US" sz="2800" b="0" i="0" u="none" strike="noStrike" cap="none" normalizeH="0" baseline="0" dirty="0">
                        <a:ln>
                          <a:noFill/>
                        </a:ln>
                        <a:solidFill>
                          <a:schemeClr val="tx1"/>
                        </a:solidFill>
                        <a:effectLst/>
                        <a:latin typeface=".VnTime" panose="020B7200000000000000" pitchFamily="34" charset="0"/>
                      </a:endParaRPr>
                    </a:p>
                    <a:p>
                      <a:pPr marL="0" marR="0" lvl="0" indent="0" algn="l" defTabSz="914400" rtl="0" eaLnBrk="1" fontAlgn="base" latinLnBrk="0" hangingPunct="1">
                        <a:lnSpc>
                          <a:spcPct val="100000"/>
                        </a:lnSpc>
                        <a:spcBef>
                          <a:spcPct val="20000"/>
                        </a:spcBef>
                        <a:spcAft>
                          <a:spcPct val="0"/>
                        </a:spcAft>
                        <a:buClrTx/>
                        <a:buSzTx/>
                        <a:buFontTx/>
                        <a:buNone/>
                        <a:defRPr/>
                      </a:pPr>
                      <a:r>
                        <a:rPr lang="en-US" altLang="en-US" sz="2800">
                          <a:solidFill>
                            <a:srgbClr val="0000FF"/>
                          </a:solidFill>
                          <a:latin typeface="Times New Roman" panose="02020603050405020304" pitchFamily="18" charset="0"/>
                          <a:cs typeface="Times New Roman" panose="02020603050405020304" pitchFamily="18" charset="0"/>
                        </a:rPr>
                        <a:t>   </a:t>
                      </a:r>
                      <a:endParaRPr kumimoji="0" lang="en-US" altLang="en-US" sz="2800" b="0" i="0" u="none" strike="noStrike" cap="none" normalizeH="0" baseline="0" dirty="0">
                        <a:ln>
                          <a:noFill/>
                        </a:ln>
                        <a:solidFill>
                          <a:schemeClr val="tx1"/>
                        </a:solidFill>
                        <a:effectLst/>
                        <a:latin typeface=".VnTime" panose="020B7200000000000000" pitchFamily="34" charset="0"/>
                      </a:endParaRPr>
                    </a:p>
                    <a:p>
                      <a:pPr marL="0" marR="0" lvl="0" indent="0" algn="l" defTabSz="914400" rtl="0" eaLnBrk="1" fontAlgn="base" latinLnBrk="0" hangingPunct="1">
                        <a:lnSpc>
                          <a:spcPct val="100000"/>
                        </a:lnSpc>
                        <a:spcBef>
                          <a:spcPct val="20000"/>
                        </a:spcBef>
                        <a:spcAft>
                          <a:spcPct val="0"/>
                        </a:spcAft>
                        <a:buClrTx/>
                        <a:buSzTx/>
                        <a:buFontTx/>
                        <a:buNone/>
                      </a:pPr>
                      <a:r>
                        <a:rPr lang="en-US" altLang="en-US" sz="2800">
                          <a:ln>
                            <a:noFill/>
                          </a:ln>
                          <a:effectLst/>
                          <a:latin typeface="Times New Roman" panose="02020603050405020304" pitchFamily="18" charset="0"/>
                          <a:cs typeface="Times New Roman" panose="02020603050405020304" pitchFamily="18" charset="0"/>
                          <a:sym typeface="+mn-ea"/>
                        </a:rPr>
                        <a:t>  </a:t>
                      </a:r>
                      <a:r>
                        <a:rPr kumimoji="0" lang="en-US" altLang="en-US" sz="2800" b="0" i="0" u="none" strike="noStrike" cap="none" normalizeH="0" baseline="0">
                          <a:ln>
                            <a:noFill/>
                          </a:ln>
                          <a:solidFill>
                            <a:schemeClr val="tx1"/>
                          </a:solidFill>
                          <a:effectLst/>
                          <a:latin typeface="Times New Roman" panose="02020603050405020304" pitchFamily="18" charset="0"/>
                          <a:cs typeface="Times New Roman" panose="02020603050405020304" pitchFamily="18" charset="0"/>
                        </a:rPr>
                        <a:t> </a:t>
                      </a:r>
                      <a:endParaRPr kumimoji="0" lang="en-US" altLang="en-US" sz="2800" b="0" i="0" u="none" strike="noStrike" cap="none" normalizeH="0" baseline="0" dirty="0">
                        <a:ln>
                          <a:noFill/>
                        </a:ln>
                        <a:solidFill>
                          <a:srgbClr val="0000FF"/>
                        </a:solidFill>
                        <a:effectLst/>
                        <a:latin typeface="Times New Roman" panose="02020603050405020304" pitchFamily="18" charset="0"/>
                        <a:cs typeface="Times New Roman" panose="02020603050405020304" pitchFamily="18" charset="0"/>
                      </a:endParaRPr>
                    </a:p>
                  </a:txBody>
                  <a:tcPr marT="45724" marB="45724"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sp>
        <p:nvSpPr>
          <p:cNvPr id="10" name="Text Box 48"/>
          <p:cNvSpPr txBox="1">
            <a:spLocks noChangeArrowheads="1"/>
          </p:cNvSpPr>
          <p:nvPr/>
        </p:nvSpPr>
        <p:spPr bwMode="auto">
          <a:xfrm>
            <a:off x="586105" y="2828925"/>
            <a:ext cx="4142014"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spcBef>
                <a:spcPct val="20000"/>
              </a:spcBef>
            </a:pPr>
            <a:r>
              <a:rPr lang="en-US" altLang="en-US" sz="2800">
                <a:solidFill>
                  <a:srgbClr val="0000FF"/>
                </a:solidFill>
                <a:latin typeface="Times New Roman" panose="02020603050405020304" pitchFamily="18" charset="0"/>
                <a:cs typeface="Times New Roman" panose="02020603050405020304" pitchFamily="18" charset="0"/>
              </a:rPr>
              <a:t>- Sao chú mày nhát thế?</a:t>
            </a:r>
            <a:endParaRPr lang="en-US" altLang="en-US" sz="2800">
              <a:solidFill>
                <a:srgbClr val="0000FF"/>
              </a:solidFill>
              <a:latin typeface="Times New Roman" panose="02020603050405020304" pitchFamily="18" charset="0"/>
              <a:cs typeface="Times New Roman" panose="02020603050405020304" pitchFamily="18" charset="0"/>
            </a:endParaRPr>
          </a:p>
        </p:txBody>
      </p:sp>
      <p:sp>
        <p:nvSpPr>
          <p:cNvPr id="11" name="Text Box 49"/>
          <p:cNvSpPr txBox="1">
            <a:spLocks noChangeArrowheads="1"/>
          </p:cNvSpPr>
          <p:nvPr/>
        </p:nvSpPr>
        <p:spPr bwMode="auto">
          <a:xfrm>
            <a:off x="5422900" y="2934335"/>
            <a:ext cx="5560060" cy="5219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spcBef>
                <a:spcPct val="20000"/>
              </a:spcBef>
            </a:pPr>
            <a:r>
              <a:rPr lang="en-US" altLang="en-US" sz="2800">
                <a:solidFill>
                  <a:srgbClr val="0000FF"/>
                </a:solidFill>
                <a:latin typeface="Times New Roman" panose="02020603050405020304" pitchFamily="18" charset="0"/>
                <a:cs typeface="Times New Roman" panose="02020603050405020304" pitchFamily="18" charset="0"/>
              </a:rPr>
              <a:t>- Ông Hòn Rấm </a:t>
            </a:r>
            <a:r>
              <a:rPr lang="en-US" altLang="en-US" sz="2800">
                <a:solidFill>
                  <a:srgbClr val="FF0000"/>
                </a:solidFill>
                <a:latin typeface="Times New Roman" panose="02020603050405020304" pitchFamily="18" charset="0"/>
                <a:cs typeface="Times New Roman" panose="02020603050405020304" pitchFamily="18" charset="0"/>
              </a:rPr>
              <a:t>chê</a:t>
            </a:r>
            <a:r>
              <a:rPr lang="en-US" altLang="en-US" sz="2800">
                <a:solidFill>
                  <a:srgbClr val="0000FF"/>
                </a:solidFill>
                <a:latin typeface="Times New Roman" panose="02020603050405020304" pitchFamily="18" charset="0"/>
                <a:cs typeface="Times New Roman" panose="02020603050405020304" pitchFamily="18" charset="0"/>
              </a:rPr>
              <a:t> chú bé Đất nhát.</a:t>
            </a:r>
            <a:endParaRPr lang="en-US" altLang="en-US" sz="2800">
              <a:solidFill>
                <a:srgbClr val="0000FF"/>
              </a:solidFill>
              <a:latin typeface="Times New Roman" panose="02020603050405020304" pitchFamily="18" charset="0"/>
              <a:cs typeface="Times New Roman" panose="02020603050405020304" pitchFamily="18" charset="0"/>
            </a:endParaRPr>
          </a:p>
        </p:txBody>
      </p:sp>
      <p:sp>
        <p:nvSpPr>
          <p:cNvPr id="12" name="Rectangle 72"/>
          <p:cNvSpPr>
            <a:spLocks noChangeArrowheads="1"/>
          </p:cNvSpPr>
          <p:nvPr/>
        </p:nvSpPr>
        <p:spPr bwMode="auto">
          <a:xfrm>
            <a:off x="739140" y="2495703"/>
            <a:ext cx="1981200" cy="5219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spcBef>
                <a:spcPct val="20000"/>
              </a:spcBef>
            </a:pPr>
            <a:endParaRPr lang="en-US" altLang="en-US" sz="2800">
              <a:solidFill>
                <a:srgbClr val="0000FF"/>
              </a:solidFill>
              <a:latin typeface="Times New Roman" panose="02020603050405020304" pitchFamily="18" charset="0"/>
              <a:cs typeface="Times New Roman" panose="02020603050405020304" pitchFamily="18" charset="0"/>
            </a:endParaRPr>
          </a:p>
        </p:txBody>
      </p:sp>
      <p:sp>
        <p:nvSpPr>
          <p:cNvPr id="13" name="Rectangle 78"/>
          <p:cNvSpPr>
            <a:spLocks noChangeArrowheads="1"/>
          </p:cNvSpPr>
          <p:nvPr/>
        </p:nvSpPr>
        <p:spPr bwMode="auto">
          <a:xfrm>
            <a:off x="5422265" y="3540760"/>
            <a:ext cx="5560695" cy="9531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just" eaLnBrk="1" hangingPunct="1">
              <a:spcBef>
                <a:spcPct val="20000"/>
              </a:spcBef>
            </a:pPr>
            <a:r>
              <a:rPr lang="en-US" altLang="en-US" sz="2800">
                <a:solidFill>
                  <a:srgbClr val="0000FF"/>
                </a:solidFill>
                <a:latin typeface="Times New Roman" panose="02020603050405020304" pitchFamily="18" charset="0"/>
                <a:cs typeface="Times New Roman" panose="02020603050405020304" pitchFamily="18" charset="0"/>
              </a:rPr>
              <a:t>- Ông Hòn Rấm </a:t>
            </a:r>
            <a:r>
              <a:rPr lang="en-US" altLang="en-US" sz="2800">
                <a:solidFill>
                  <a:srgbClr val="FF0000"/>
                </a:solidFill>
                <a:latin typeface="Times New Roman" panose="02020603050405020304" pitchFamily="18" charset="0"/>
                <a:cs typeface="Times New Roman" panose="02020603050405020304" pitchFamily="18" charset="0"/>
              </a:rPr>
              <a:t>khẳng định </a:t>
            </a:r>
            <a:r>
              <a:rPr lang="en-US" altLang="en-US" sz="2800">
                <a:solidFill>
                  <a:srgbClr val="0000FF"/>
                </a:solidFill>
                <a:latin typeface="Times New Roman" panose="02020603050405020304" pitchFamily="18" charset="0"/>
                <a:cs typeface="Times New Roman" panose="02020603050405020304" pitchFamily="18" charset="0"/>
              </a:rPr>
              <a:t>đất có thể nung trong lửa.</a:t>
            </a:r>
            <a:endParaRPr lang="en-US" altLang="en-US" sz="2800">
              <a:solidFill>
                <a:srgbClr val="0000FF"/>
              </a:solidFill>
              <a:latin typeface="Times New Roman" panose="02020603050405020304" pitchFamily="18" charset="0"/>
              <a:cs typeface="Times New Roman" panose="02020603050405020304" pitchFamily="18" charset="0"/>
            </a:endParaRPr>
          </a:p>
        </p:txBody>
      </p:sp>
      <p:pic>
        <p:nvPicPr>
          <p:cNvPr id="2" name="Picture 16" descr="8a00999fd18d"/>
          <p:cNvPicPr>
            <a:picLocks noChangeAspect="1" noChangeArrowheads="1" noCrop="1"/>
          </p:cNvPicPr>
          <p:nvPr/>
        </p:nvPicPr>
        <p:blipFill>
          <a:blip r:embed="rId1"/>
          <a:srcRect/>
          <a:stretch>
            <a:fillRect/>
          </a:stretch>
        </p:blipFill>
        <p:spPr bwMode="auto">
          <a:xfrm>
            <a:off x="1381760" y="57150"/>
            <a:ext cx="9531350"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38" descr="WhitecornerFlowe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950" y="5715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39" descr="WhitecornerFlowe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20083" y="5503228"/>
            <a:ext cx="1371600" cy="1357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40" descr="WhitecornerFlowe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830560" y="5715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Picture 41" descr="WhitecornerFlowe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7950" y="550037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Picture 16" descr="8a00999fd18d"/>
          <p:cNvPicPr>
            <a:picLocks noChangeAspect="1" noChangeArrowheads="1" noCrop="1"/>
          </p:cNvPicPr>
          <p:nvPr/>
        </p:nvPicPr>
        <p:blipFill>
          <a:blip r:embed="rId1"/>
          <a:srcRect/>
          <a:stretch>
            <a:fillRect/>
          </a:stretch>
        </p:blipFill>
        <p:spPr bwMode="auto">
          <a:xfrm>
            <a:off x="1176020" y="6440805"/>
            <a:ext cx="9943465" cy="4845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Text Box 3"/>
          <p:cNvSpPr txBox="1"/>
          <p:nvPr/>
        </p:nvSpPr>
        <p:spPr>
          <a:xfrm>
            <a:off x="1149985" y="3502025"/>
            <a:ext cx="2176145" cy="645160"/>
          </a:xfrm>
          <a:prstGeom prst="rect">
            <a:avLst/>
          </a:prstGeom>
          <a:noFill/>
        </p:spPr>
        <p:txBody>
          <a:bodyPr wrap="square" rtlCol="0">
            <a:spAutoFit/>
          </a:bodyPr>
          <a:p>
            <a:r>
              <a:rPr lang="en-US" altLang="en-US">
                <a:solidFill>
                  <a:srgbClr val="0000FF"/>
                </a:solidFill>
                <a:latin typeface="Times New Roman" panose="02020603050405020304" pitchFamily="18" charset="0"/>
                <a:cs typeface="Times New Roman" panose="02020603050405020304" pitchFamily="18" charset="0"/>
                <a:sym typeface="+mn-ea"/>
              </a:rPr>
              <a:t>-</a:t>
            </a:r>
            <a:r>
              <a:rPr lang="en-US" altLang="en-US" sz="3600">
                <a:solidFill>
                  <a:srgbClr val="0000FF"/>
                </a:solidFill>
                <a:latin typeface="Times New Roman" panose="02020603050405020304" pitchFamily="18" charset="0"/>
                <a:cs typeface="Times New Roman" panose="02020603050405020304" pitchFamily="18" charset="0"/>
                <a:sym typeface="+mn-ea"/>
              </a:rPr>
              <a:t> </a:t>
            </a:r>
            <a:r>
              <a:rPr lang="en-US" altLang="en-US" sz="2800">
                <a:solidFill>
                  <a:srgbClr val="0000FF"/>
                </a:solidFill>
                <a:latin typeface="Times New Roman" panose="02020603050405020304" pitchFamily="18" charset="0"/>
                <a:cs typeface="Times New Roman" panose="02020603050405020304" pitchFamily="18" charset="0"/>
                <a:sym typeface="+mn-ea"/>
              </a:rPr>
              <a:t>Chứ sao?</a:t>
            </a:r>
            <a:endParaRPr lang="en-US" sz="2800"/>
          </a:p>
        </p:txBody>
      </p:sp>
      <p:sp>
        <p:nvSpPr>
          <p:cNvPr id="7" name="Text Box 6"/>
          <p:cNvSpPr txBox="1"/>
          <p:nvPr/>
        </p:nvSpPr>
        <p:spPr>
          <a:xfrm>
            <a:off x="957580" y="4453890"/>
            <a:ext cx="4154805" cy="521970"/>
          </a:xfrm>
          <a:prstGeom prst="rect">
            <a:avLst/>
          </a:prstGeom>
          <a:noFill/>
        </p:spPr>
        <p:txBody>
          <a:bodyPr wrap="square" rtlCol="0">
            <a:spAutoFit/>
          </a:bodyPr>
          <a:p>
            <a:pPr marL="0" marR="0" lvl="0" indent="0" algn="l" defTabSz="914400" rtl="0" eaLnBrk="1" fontAlgn="base" latinLnBrk="0" hangingPunct="1">
              <a:lnSpc>
                <a:spcPct val="100000"/>
              </a:lnSpc>
              <a:spcBef>
                <a:spcPct val="20000"/>
              </a:spcBef>
              <a:spcAft>
                <a:spcPct val="0"/>
              </a:spcAft>
              <a:buClrTx/>
              <a:buSzTx/>
              <a:buFontTx/>
              <a:buNone/>
              <a:defRPr/>
            </a:pPr>
            <a:r>
              <a:rPr lang="en-US" altLang="en-US" dirty="0">
                <a:solidFill>
                  <a:srgbClr val="0000FF"/>
                </a:solidFill>
                <a:latin typeface="Times New Roman" panose="02020603050405020304" pitchFamily="18" charset="0"/>
                <a:cs typeface="Times New Roman" panose="02020603050405020304" pitchFamily="18" charset="0"/>
                <a:sym typeface="+mn-ea"/>
              </a:rPr>
              <a:t> </a:t>
            </a:r>
            <a:r>
              <a:rPr lang="en-US" altLang="en-US" sz="2800" dirty="0">
                <a:solidFill>
                  <a:srgbClr val="002060"/>
                </a:solidFill>
                <a:latin typeface="Times New Roman" panose="02020603050405020304" pitchFamily="18" charset="0"/>
                <a:cs typeface="Times New Roman" panose="02020603050405020304" pitchFamily="18" charset="0"/>
                <a:sym typeface="+mn-ea"/>
              </a:rPr>
              <a:t>Sao con </a:t>
            </a:r>
            <a:r>
              <a:rPr lang="en-US" altLang="en-US" sz="2800" dirty="0" err="1">
                <a:solidFill>
                  <a:srgbClr val="002060"/>
                </a:solidFill>
                <a:latin typeface="Times New Roman" panose="02020603050405020304" pitchFamily="18" charset="0"/>
                <a:cs typeface="Times New Roman" panose="02020603050405020304" pitchFamily="18" charset="0"/>
                <a:sym typeface="+mn-ea"/>
              </a:rPr>
              <a:t>mẹ</a:t>
            </a:r>
            <a:r>
              <a:rPr lang="en-US" altLang="en-US" sz="2800" dirty="0">
                <a:solidFill>
                  <a:srgbClr val="002060"/>
                </a:solidFill>
                <a:latin typeface="Times New Roman" panose="02020603050405020304" pitchFamily="18" charset="0"/>
                <a:cs typeface="Times New Roman" panose="02020603050405020304" pitchFamily="18" charset="0"/>
                <a:sym typeface="+mn-ea"/>
              </a:rPr>
              <a:t> </a:t>
            </a:r>
            <a:r>
              <a:rPr lang="en-US" altLang="en-US" sz="2800" dirty="0" err="1">
                <a:solidFill>
                  <a:srgbClr val="002060"/>
                </a:solidFill>
                <a:latin typeface="Times New Roman" panose="02020603050405020304" pitchFamily="18" charset="0"/>
                <a:cs typeface="Times New Roman" panose="02020603050405020304" pitchFamily="18" charset="0"/>
                <a:sym typeface="+mn-ea"/>
              </a:rPr>
              <a:t>giỏi</a:t>
            </a:r>
            <a:r>
              <a:rPr lang="en-US" altLang="en-US" sz="2800" dirty="0">
                <a:solidFill>
                  <a:srgbClr val="002060"/>
                </a:solidFill>
                <a:latin typeface="Times New Roman" panose="02020603050405020304" pitchFamily="18" charset="0"/>
                <a:cs typeface="Times New Roman" panose="02020603050405020304" pitchFamily="18" charset="0"/>
                <a:sym typeface="+mn-ea"/>
              </a:rPr>
              <a:t> </a:t>
            </a:r>
            <a:r>
              <a:rPr lang="en-US" altLang="en-US" sz="2800" dirty="0" err="1">
                <a:solidFill>
                  <a:srgbClr val="002060"/>
                </a:solidFill>
                <a:latin typeface="Times New Roman" panose="02020603050405020304" pitchFamily="18" charset="0"/>
                <a:cs typeface="Times New Roman" panose="02020603050405020304" pitchFamily="18" charset="0"/>
                <a:sym typeface="+mn-ea"/>
              </a:rPr>
              <a:t>thế</a:t>
            </a:r>
            <a:r>
              <a:rPr lang="en-US" altLang="en-US" sz="2800" dirty="0">
                <a:solidFill>
                  <a:srgbClr val="002060"/>
                </a:solidFill>
                <a:latin typeface="Times New Roman" panose="02020603050405020304" pitchFamily="18" charset="0"/>
                <a:cs typeface="Times New Roman" panose="02020603050405020304" pitchFamily="18" charset="0"/>
                <a:sym typeface="+mn-ea"/>
              </a:rPr>
              <a:t>?</a:t>
            </a:r>
            <a:endParaRPr lang="en-US" altLang="en-US" sz="2800" dirty="0">
              <a:solidFill>
                <a:srgbClr val="002060"/>
              </a:solidFill>
              <a:latin typeface="Times New Roman" panose="02020603050405020304" pitchFamily="18" charset="0"/>
              <a:cs typeface="Times New Roman" panose="02020603050405020304" pitchFamily="18" charset="0"/>
              <a:sym typeface="+mn-ea"/>
            </a:endParaRPr>
          </a:p>
        </p:txBody>
      </p:sp>
      <p:sp>
        <p:nvSpPr>
          <p:cNvPr id="8" name="Text Box 7"/>
          <p:cNvSpPr txBox="1"/>
          <p:nvPr/>
        </p:nvSpPr>
        <p:spPr>
          <a:xfrm>
            <a:off x="739775" y="5184140"/>
            <a:ext cx="4591050" cy="953135"/>
          </a:xfrm>
          <a:prstGeom prst="rect">
            <a:avLst/>
          </a:prstGeom>
          <a:noFill/>
        </p:spPr>
        <p:txBody>
          <a:bodyPr wrap="square" rtlCol="0">
            <a:spAutoFit/>
          </a:bodyPr>
          <a:p>
            <a:pPr marL="0" marR="0" lvl="0" indent="0" algn="l" defTabSz="914400" rtl="0" eaLnBrk="1" fontAlgn="base" latinLnBrk="0" hangingPunct="1">
              <a:lnSpc>
                <a:spcPct val="100000"/>
              </a:lnSpc>
              <a:spcBef>
                <a:spcPct val="20000"/>
              </a:spcBef>
              <a:spcAft>
                <a:spcPct val="0"/>
              </a:spcAft>
              <a:buClrTx/>
              <a:buSzTx/>
              <a:buFontTx/>
              <a:buNone/>
            </a:pPr>
            <a:r>
              <a:rPr lang="vi-VN" sz="2800" dirty="0">
                <a:solidFill>
                  <a:srgbClr val="002060"/>
                </a:solidFill>
                <a:latin typeface="Times New Roman" panose="02020603050405020304" pitchFamily="18" charset="0"/>
                <a:cs typeface="Times New Roman" panose="02020603050405020304" pitchFamily="18" charset="0"/>
                <a:sym typeface="+mn-ea"/>
              </a:rPr>
              <a:t>“Các cháu có thể nói nhỏ hơ</a:t>
            </a:r>
            <a:r>
              <a:rPr lang="en-US" sz="2800" dirty="0">
                <a:solidFill>
                  <a:srgbClr val="002060"/>
                </a:solidFill>
                <a:latin typeface="Times New Roman" panose="02020603050405020304" pitchFamily="18" charset="0"/>
                <a:cs typeface="Times New Roman" panose="02020603050405020304" pitchFamily="18" charset="0"/>
                <a:sym typeface="+mn-ea"/>
              </a:rPr>
              <a:t>n </a:t>
            </a:r>
            <a:r>
              <a:rPr lang="vi-VN" sz="2800" dirty="0">
                <a:solidFill>
                  <a:srgbClr val="002060"/>
                </a:solidFill>
                <a:latin typeface="Times New Roman" panose="02020603050405020304" pitchFamily="18" charset="0"/>
                <a:cs typeface="Times New Roman" panose="02020603050405020304" pitchFamily="18" charset="0"/>
                <a:sym typeface="+mn-ea"/>
              </a:rPr>
              <a:t>không?”</a:t>
            </a:r>
            <a:endParaRPr lang="en-US" sz="2800"/>
          </a:p>
        </p:txBody>
      </p:sp>
      <p:sp>
        <p:nvSpPr>
          <p:cNvPr id="20" name="Text Box 19"/>
          <p:cNvSpPr txBox="1"/>
          <p:nvPr/>
        </p:nvSpPr>
        <p:spPr>
          <a:xfrm>
            <a:off x="3326130" y="365125"/>
            <a:ext cx="6958330" cy="521970"/>
          </a:xfrm>
          <a:prstGeom prst="rect">
            <a:avLst/>
          </a:prstGeom>
          <a:noFill/>
        </p:spPr>
        <p:txBody>
          <a:bodyPr wrap="square" rtlCol="0">
            <a:spAutoFit/>
          </a:bodyPr>
          <a:p>
            <a:r>
              <a:rPr lang="en-US" sz="2800">
                <a:solidFill>
                  <a:srgbClr val="002060"/>
                </a:solidFill>
                <a:latin typeface="Times New Roman" panose="02020603050405020304" pitchFamily="18" charset="0"/>
                <a:cs typeface="Times New Roman" panose="02020603050405020304" pitchFamily="18" charset="0"/>
              </a:rPr>
              <a:t>Thứ Năm, ngày 08 tháng 12 năm 2022</a:t>
            </a:r>
            <a:endParaRPr lang="en-US" sz="2800">
              <a:solidFill>
                <a:srgbClr val="002060"/>
              </a:solidFill>
              <a:latin typeface="Times New Roman" panose="02020603050405020304" pitchFamily="18" charset="0"/>
              <a:cs typeface="Times New Roman" panose="02020603050405020304" pitchFamily="18" charset="0"/>
            </a:endParaRPr>
          </a:p>
        </p:txBody>
      </p:sp>
      <p:sp>
        <p:nvSpPr>
          <p:cNvPr id="21" name="Text Box 20"/>
          <p:cNvSpPr txBox="1"/>
          <p:nvPr/>
        </p:nvSpPr>
        <p:spPr>
          <a:xfrm>
            <a:off x="5422900" y="5258435"/>
            <a:ext cx="5935345" cy="1038860"/>
          </a:xfrm>
          <a:prstGeom prst="rect">
            <a:avLst/>
          </a:prstGeom>
          <a:noFill/>
        </p:spPr>
        <p:txBody>
          <a:bodyPr wrap="square" rtlCol="0">
            <a:spAutoFit/>
          </a:bodyPr>
          <a:p>
            <a:pPr marL="0" marR="0" lvl="0" indent="0" algn="l" defTabSz="914400" rtl="0" eaLnBrk="1" fontAlgn="base" latinLnBrk="0" hangingPunct="1">
              <a:lnSpc>
                <a:spcPct val="100000"/>
              </a:lnSpc>
              <a:spcBef>
                <a:spcPct val="20000"/>
              </a:spcBef>
              <a:spcAft>
                <a:spcPct val="0"/>
              </a:spcAft>
              <a:buClrTx/>
              <a:buSzTx/>
              <a:buFontTx/>
              <a:buNone/>
            </a:pPr>
            <a:r>
              <a:rPr lang="en-US" altLang="en-US" sz="2800">
                <a:ln>
                  <a:noFill/>
                </a:ln>
                <a:solidFill>
                  <a:srgbClr val="0000FF"/>
                </a:solidFill>
                <a:effectLst/>
                <a:latin typeface="Times New Roman" panose="02020603050405020304" pitchFamily="18" charset="0"/>
                <a:cs typeface="Times New Roman" panose="02020603050405020304" pitchFamily="18" charset="0"/>
                <a:sym typeface="+mn-ea"/>
              </a:rPr>
              <a:t>- Câu </a:t>
            </a:r>
            <a:r>
              <a:rPr lang="en-US" altLang="en-US" sz="2800" dirty="0" err="1">
                <a:ln>
                  <a:noFill/>
                </a:ln>
                <a:solidFill>
                  <a:srgbClr val="0000FF"/>
                </a:solidFill>
                <a:effectLst/>
                <a:latin typeface="Times New Roman" panose="02020603050405020304" pitchFamily="18" charset="0"/>
                <a:cs typeface="Times New Roman" panose="02020603050405020304" pitchFamily="18" charset="0"/>
                <a:sym typeface="+mn-ea"/>
              </a:rPr>
              <a:t>hỏi</a:t>
            </a:r>
            <a:r>
              <a:rPr lang="en-US" altLang="en-US" sz="2800" dirty="0">
                <a:ln>
                  <a:noFill/>
                </a:ln>
                <a:solidFill>
                  <a:srgbClr val="0000FF"/>
                </a:solidFill>
                <a:effectLst/>
                <a:latin typeface="Times New Roman" panose="02020603050405020304" pitchFamily="18" charset="0"/>
                <a:cs typeface="Times New Roman" panose="02020603050405020304" pitchFamily="18" charset="0"/>
                <a:sym typeface="+mn-ea"/>
              </a:rPr>
              <a:t> </a:t>
            </a:r>
            <a:r>
              <a:rPr lang="en-US" altLang="en-US" sz="2800" dirty="0" err="1">
                <a:ln>
                  <a:noFill/>
                </a:ln>
                <a:solidFill>
                  <a:srgbClr val="0000FF"/>
                </a:solidFill>
                <a:effectLst/>
                <a:latin typeface="Times New Roman" panose="02020603050405020304" pitchFamily="18" charset="0"/>
                <a:cs typeface="Times New Roman" panose="02020603050405020304" pitchFamily="18" charset="0"/>
                <a:sym typeface="+mn-ea"/>
              </a:rPr>
              <a:t>dùng</a:t>
            </a:r>
            <a:r>
              <a:rPr lang="en-US" altLang="en-US" sz="2800" dirty="0">
                <a:ln>
                  <a:noFill/>
                </a:ln>
                <a:solidFill>
                  <a:srgbClr val="0000FF"/>
                </a:solidFill>
                <a:effectLst/>
                <a:latin typeface="Times New Roman" panose="02020603050405020304" pitchFamily="18" charset="0"/>
                <a:cs typeface="Times New Roman" panose="02020603050405020304" pitchFamily="18" charset="0"/>
                <a:sym typeface="+mn-ea"/>
              </a:rPr>
              <a:t> </a:t>
            </a:r>
            <a:r>
              <a:rPr lang="en-US" altLang="en-US" sz="2800" dirty="0" err="1">
                <a:ln>
                  <a:noFill/>
                </a:ln>
                <a:solidFill>
                  <a:srgbClr val="0000FF"/>
                </a:solidFill>
                <a:effectLst/>
                <a:latin typeface="Times New Roman" panose="02020603050405020304" pitchFamily="18" charset="0"/>
                <a:cs typeface="Times New Roman" panose="02020603050405020304" pitchFamily="18" charset="0"/>
                <a:sym typeface="+mn-ea"/>
              </a:rPr>
              <a:t>để</a:t>
            </a:r>
            <a:r>
              <a:rPr lang="en-US" altLang="en-US" sz="2800" dirty="0">
                <a:ln>
                  <a:noFill/>
                </a:ln>
                <a:solidFill>
                  <a:srgbClr val="0000FF"/>
                </a:solidFill>
                <a:effectLst/>
                <a:latin typeface="Times New Roman" panose="02020603050405020304" pitchFamily="18" charset="0"/>
                <a:cs typeface="Times New Roman" panose="02020603050405020304" pitchFamily="18" charset="0"/>
                <a:sym typeface="+mn-ea"/>
              </a:rPr>
              <a:t> </a:t>
            </a:r>
            <a:r>
              <a:rPr lang="en-US" altLang="en-US" sz="2800" dirty="0" err="1">
                <a:ln>
                  <a:noFill/>
                </a:ln>
                <a:solidFill>
                  <a:srgbClr val="0000FF"/>
                </a:solidFill>
                <a:effectLst/>
                <a:latin typeface="Times New Roman" panose="02020603050405020304" pitchFamily="18" charset="0"/>
                <a:cs typeface="Times New Roman" panose="02020603050405020304" pitchFamily="18" charset="0"/>
                <a:sym typeface="+mn-ea"/>
              </a:rPr>
              <a:t>nêu</a:t>
            </a:r>
            <a:r>
              <a:rPr lang="en-US" altLang="en-US" sz="2800" dirty="0">
                <a:ln>
                  <a:noFill/>
                </a:ln>
                <a:solidFill>
                  <a:srgbClr val="0000FF"/>
                </a:solidFill>
                <a:effectLst/>
                <a:latin typeface="Times New Roman" panose="02020603050405020304" pitchFamily="18" charset="0"/>
                <a:cs typeface="Times New Roman" panose="02020603050405020304" pitchFamily="18" charset="0"/>
                <a:sym typeface="+mn-ea"/>
              </a:rPr>
              <a:t> </a:t>
            </a:r>
            <a:r>
              <a:rPr lang="en-US" altLang="en-US" sz="2800" dirty="0" err="1">
                <a:ln>
                  <a:noFill/>
                </a:ln>
                <a:solidFill>
                  <a:srgbClr val="FF0000"/>
                </a:solidFill>
                <a:effectLst/>
                <a:latin typeface="Times New Roman" panose="02020603050405020304" pitchFamily="18" charset="0"/>
                <a:cs typeface="Times New Roman" panose="02020603050405020304" pitchFamily="18" charset="0"/>
                <a:sym typeface="+mn-ea"/>
              </a:rPr>
              <a:t>yêu</a:t>
            </a:r>
            <a:r>
              <a:rPr lang="en-US" altLang="en-US" sz="2800" dirty="0">
                <a:ln>
                  <a:noFill/>
                </a:ln>
                <a:solidFill>
                  <a:srgbClr val="FF0000"/>
                </a:solidFill>
                <a:effectLst/>
                <a:latin typeface="Times New Roman" panose="02020603050405020304" pitchFamily="18" charset="0"/>
                <a:cs typeface="Times New Roman" panose="02020603050405020304" pitchFamily="18" charset="0"/>
                <a:sym typeface="+mn-ea"/>
              </a:rPr>
              <a:t> </a:t>
            </a:r>
            <a:r>
              <a:rPr lang="en-US" altLang="en-US" sz="2800" dirty="0" err="1">
                <a:ln>
                  <a:noFill/>
                </a:ln>
                <a:solidFill>
                  <a:srgbClr val="FF0000"/>
                </a:solidFill>
                <a:effectLst/>
                <a:latin typeface="Times New Roman" panose="02020603050405020304" pitchFamily="18" charset="0"/>
                <a:cs typeface="Times New Roman" panose="02020603050405020304" pitchFamily="18" charset="0"/>
                <a:sym typeface="+mn-ea"/>
              </a:rPr>
              <a:t>cầu</a:t>
            </a:r>
            <a:r>
              <a:rPr lang="en-US" altLang="en-US" sz="2800">
                <a:ln>
                  <a:noFill/>
                </a:ln>
                <a:solidFill>
                  <a:srgbClr val="FF0000"/>
                </a:solidFill>
                <a:effectLst/>
                <a:latin typeface="Times New Roman" panose="02020603050405020304" pitchFamily="18" charset="0"/>
                <a:cs typeface="Times New Roman" panose="02020603050405020304" pitchFamily="18" charset="0"/>
                <a:sym typeface="+mn-ea"/>
              </a:rPr>
              <a:t>, mong</a:t>
            </a:r>
            <a:endParaRPr kumimoji="0" lang="en-US" altLang="en-US" sz="2800" b="0" i="0" u="none" strike="noStrike" cap="none" normalizeH="0" baseline="0">
              <a:ln>
                <a:noFill/>
              </a:ln>
              <a:solidFill>
                <a:srgbClr val="FF0000"/>
              </a:solidFill>
              <a:effectLst/>
              <a:latin typeface="Times New Roman" panose="02020603050405020304" pitchFamily="18" charset="0"/>
              <a:cs typeface="Times New Roman" panose="02020603050405020304" pitchFamily="18" charset="0"/>
            </a:endParaRPr>
          </a:p>
          <a:p>
            <a:pPr marL="0" marR="0" lvl="0" indent="0" algn="just" defTabSz="914400" rtl="0" eaLnBrk="1" fontAlgn="base" latinLnBrk="0" hangingPunct="1">
              <a:lnSpc>
                <a:spcPct val="100000"/>
              </a:lnSpc>
              <a:spcBef>
                <a:spcPct val="20000"/>
              </a:spcBef>
              <a:spcAft>
                <a:spcPct val="0"/>
              </a:spcAft>
              <a:buClrTx/>
              <a:buSzTx/>
              <a:buFontTx/>
              <a:buNone/>
            </a:pPr>
            <a:r>
              <a:rPr lang="en-US" altLang="en-US" sz="2800">
                <a:ln>
                  <a:noFill/>
                </a:ln>
                <a:solidFill>
                  <a:srgbClr val="FF0000"/>
                </a:solidFill>
                <a:effectLst/>
                <a:latin typeface="Times New Roman" panose="02020603050405020304" pitchFamily="18" charset="0"/>
                <a:cs typeface="Times New Roman" panose="02020603050405020304" pitchFamily="18" charset="0"/>
                <a:sym typeface="+mn-ea"/>
              </a:rPr>
              <a:t>   muốn.</a:t>
            </a:r>
            <a:endParaRPr lang="en-US" sz="2800"/>
          </a:p>
        </p:txBody>
      </p:sp>
      <p:sp>
        <p:nvSpPr>
          <p:cNvPr id="22" name="Text Box 21"/>
          <p:cNvSpPr txBox="1"/>
          <p:nvPr/>
        </p:nvSpPr>
        <p:spPr>
          <a:xfrm>
            <a:off x="5538470" y="4453890"/>
            <a:ext cx="4381500" cy="521970"/>
          </a:xfrm>
          <a:prstGeom prst="rect">
            <a:avLst/>
          </a:prstGeom>
          <a:noFill/>
        </p:spPr>
        <p:txBody>
          <a:bodyPr wrap="square" rtlCol="0">
            <a:spAutoFit/>
          </a:bodyPr>
          <a:p>
            <a:r>
              <a:rPr lang="en-US" altLang="en-US" sz="2800">
                <a:solidFill>
                  <a:srgbClr val="0000FF"/>
                </a:solidFill>
                <a:latin typeface="Times New Roman" panose="02020603050405020304" pitchFamily="18" charset="0"/>
                <a:cs typeface="Times New Roman" panose="02020603050405020304" pitchFamily="18" charset="0"/>
                <a:sym typeface="+mn-ea"/>
              </a:rPr>
              <a:t>- Mẹ </a:t>
            </a:r>
            <a:r>
              <a:rPr lang="en-US" altLang="en-US" sz="2800" dirty="0" err="1">
                <a:solidFill>
                  <a:srgbClr val="FF0000"/>
                </a:solidFill>
                <a:latin typeface="Times New Roman" panose="02020603050405020304" pitchFamily="18" charset="0"/>
                <a:cs typeface="Times New Roman" panose="02020603050405020304" pitchFamily="18" charset="0"/>
                <a:sym typeface="+mn-ea"/>
              </a:rPr>
              <a:t>khen</a:t>
            </a:r>
            <a:r>
              <a:rPr lang="en-US" altLang="en-US" sz="2800" dirty="0">
                <a:solidFill>
                  <a:srgbClr val="0000FF"/>
                </a:solidFill>
                <a:latin typeface="Times New Roman" panose="02020603050405020304" pitchFamily="18" charset="0"/>
                <a:cs typeface="Times New Roman" panose="02020603050405020304" pitchFamily="18" charset="0"/>
                <a:sym typeface="+mn-ea"/>
              </a:rPr>
              <a:t> Lan </a:t>
            </a:r>
            <a:r>
              <a:rPr lang="en-US" altLang="en-US" sz="2800" dirty="0" err="1">
                <a:solidFill>
                  <a:srgbClr val="0000FF"/>
                </a:solidFill>
                <a:latin typeface="Times New Roman" panose="02020603050405020304" pitchFamily="18" charset="0"/>
                <a:cs typeface="Times New Roman" panose="02020603050405020304" pitchFamily="18" charset="0"/>
                <a:sym typeface="+mn-ea"/>
              </a:rPr>
              <a:t>giỏi</a:t>
            </a:r>
            <a:r>
              <a:rPr lang="en-US" altLang="en-US" sz="2800" dirty="0">
                <a:solidFill>
                  <a:srgbClr val="0000FF"/>
                </a:solidFill>
                <a:latin typeface="Times New Roman" panose="02020603050405020304" pitchFamily="18" charset="0"/>
                <a:cs typeface="Times New Roman" panose="02020603050405020304" pitchFamily="18" charset="0"/>
                <a:sym typeface="+mn-ea"/>
              </a:rPr>
              <a:t>.</a:t>
            </a:r>
            <a:endParaRPr lang="en-US" sz="2800"/>
          </a:p>
        </p:txBody>
      </p:sp>
      <p:sp>
        <p:nvSpPr>
          <p:cNvPr id="23" name="Text Box 22"/>
          <p:cNvSpPr txBox="1"/>
          <p:nvPr/>
        </p:nvSpPr>
        <p:spPr>
          <a:xfrm>
            <a:off x="4822825" y="892175"/>
            <a:ext cx="2485390" cy="521970"/>
          </a:xfrm>
          <a:prstGeom prst="rect">
            <a:avLst/>
          </a:prstGeom>
          <a:noFill/>
        </p:spPr>
        <p:txBody>
          <a:bodyPr wrap="square" rtlCol="0">
            <a:spAutoFit/>
          </a:bodyPr>
          <a:p>
            <a:r>
              <a:rPr lang="en-US" sz="2800" u="sng">
                <a:solidFill>
                  <a:srgbClr val="0070C0"/>
                </a:solidFill>
                <a:latin typeface="Times New Roman" panose="02020603050405020304" pitchFamily="18" charset="0"/>
                <a:cs typeface="Times New Roman" panose="02020603050405020304" pitchFamily="18" charset="0"/>
              </a:rPr>
              <a:t>Luyện từ và câu</a:t>
            </a:r>
            <a:endParaRPr lang="en-US" sz="2800" u="sng">
              <a:solidFill>
                <a:srgbClr val="0070C0"/>
              </a:solidFill>
              <a:latin typeface="Times New Roman" panose="02020603050405020304" pitchFamily="18" charset="0"/>
              <a:cs typeface="Times New Roman" panose="02020603050405020304" pitchFamily="18" charset="0"/>
            </a:endParaRPr>
          </a:p>
        </p:txBody>
      </p:sp>
      <p:sp>
        <p:nvSpPr>
          <p:cNvPr id="24" name="Text Box 23"/>
          <p:cNvSpPr txBox="1"/>
          <p:nvPr/>
        </p:nvSpPr>
        <p:spPr>
          <a:xfrm>
            <a:off x="2720340" y="1393825"/>
            <a:ext cx="7372985" cy="645160"/>
          </a:xfrm>
          <a:prstGeom prst="rect">
            <a:avLst/>
          </a:prstGeom>
          <a:noFill/>
        </p:spPr>
        <p:txBody>
          <a:bodyPr wrap="square" rtlCol="0">
            <a:spAutoFit/>
          </a:bodyPr>
          <a:p>
            <a:r>
              <a:rPr lang="en-US" sz="3600" b="1"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sym typeface="+mn-ea"/>
              </a:rPr>
              <a:t>Dùng</a:t>
            </a:r>
            <a:r>
              <a:rPr lang="en-US" sz="3600" b="1"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sym typeface="+mn-ea"/>
              </a:rPr>
              <a:t> </a:t>
            </a:r>
            <a:r>
              <a:rPr lang="en-US" sz="3600" b="1"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sym typeface="+mn-ea"/>
              </a:rPr>
              <a:t>câu</a:t>
            </a:r>
            <a:r>
              <a:rPr lang="en-US" sz="3600" b="1"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sym typeface="+mn-ea"/>
              </a:rPr>
              <a:t> </a:t>
            </a:r>
            <a:r>
              <a:rPr lang="en-US" sz="3600" b="1"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sym typeface="+mn-ea"/>
              </a:rPr>
              <a:t>hỏi</a:t>
            </a:r>
            <a:r>
              <a:rPr lang="en-US" sz="3600" b="1"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sym typeface="+mn-ea"/>
              </a:rPr>
              <a:t> </a:t>
            </a:r>
            <a:r>
              <a:rPr lang="en-US" sz="3600" b="1"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sym typeface="+mn-ea"/>
              </a:rPr>
              <a:t>vào</a:t>
            </a:r>
            <a:r>
              <a:rPr lang="en-US" sz="3600" b="1"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sym typeface="+mn-ea"/>
              </a:rPr>
              <a:t> </a:t>
            </a:r>
            <a:r>
              <a:rPr lang="en-US" sz="3600" b="1"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sym typeface="+mn-ea"/>
              </a:rPr>
              <a:t>mục</a:t>
            </a:r>
            <a:r>
              <a:rPr lang="en-US" sz="3600" b="1"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sym typeface="+mn-ea"/>
              </a:rPr>
              <a:t> </a:t>
            </a:r>
            <a:r>
              <a:rPr lang="en-US" sz="3600" b="1"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sym typeface="+mn-ea"/>
              </a:rPr>
              <a:t>đích</a:t>
            </a:r>
            <a:r>
              <a:rPr lang="en-US" sz="3600" b="1"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sym typeface="+mn-ea"/>
              </a:rPr>
              <a:t> </a:t>
            </a:r>
            <a:r>
              <a:rPr lang="en-US" sz="3600" b="1"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sym typeface="+mn-ea"/>
              </a:rPr>
              <a:t>khác</a:t>
            </a:r>
            <a:endParaRPr lang="en-US" sz="3600" b="1">
              <a:solidFill>
                <a:srgbClr val="FF0000"/>
              </a:solidFill>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500" fill="hold"/>
                                        <p:tgtEl>
                                          <p:spTgt spid="11"/>
                                        </p:tgtEl>
                                        <p:attrNameLst>
                                          <p:attrName>ppt_x</p:attrName>
                                        </p:attrNameLst>
                                      </p:cBhvr>
                                      <p:tavLst>
                                        <p:tav tm="0">
                                          <p:val>
                                            <p:strVal val="#ppt_x"/>
                                          </p:val>
                                        </p:tav>
                                        <p:tav tm="100000">
                                          <p:val>
                                            <p:strVal val="#ppt_x"/>
                                          </p:val>
                                        </p:tav>
                                      </p:tavLst>
                                    </p:anim>
                                    <p:anim calcmode="lin" valueType="num">
                                      <p:cBhvr additive="base">
                                        <p:cTn id="12"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4"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 to="" calcmode="lin" valueType="num">
                                      <p:cBhvr>
                                        <p:cTn id="17" dur="1" fill="hold"/>
                                        <p:tgtEl>
                                          <p:spTgt spid="4"/>
                                        </p:tgtEl>
                                      </p:cBhvr>
                                    </p:anim>
                                  </p:childTnLst>
                                </p:cTn>
                              </p:par>
                            </p:childTnLst>
                          </p:cTn>
                        </p:par>
                      </p:childTnLst>
                    </p:cTn>
                  </p:par>
                  <p:par>
                    <p:cTn id="18" fill="hold">
                      <p:stCondLst>
                        <p:cond delay="indefinite"/>
                      </p:stCondLst>
                      <p:childTnLst>
                        <p:par>
                          <p:cTn id="19" fill="hold">
                            <p:stCondLst>
                              <p:cond delay="0"/>
                            </p:stCondLst>
                            <p:childTnLst>
                              <p:par>
                                <p:cTn id="20" presetID="5" presetClass="entr" presetSubtype="10" fill="hold" grpId="0"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checkerboard(across)">
                                      <p:cBhvr>
                                        <p:cTn id="22" dur="500"/>
                                        <p:tgtEl>
                                          <p:spTgt spid="13"/>
                                        </p:tgtEl>
                                      </p:cBhvr>
                                    </p:animEffect>
                                  </p:childTnLst>
                                </p:cTn>
                              </p:par>
                            </p:childTnLst>
                          </p:cTn>
                        </p:par>
                      </p:childTnLst>
                    </p:cTn>
                  </p:par>
                  <p:par>
                    <p:cTn id="23" fill="hold">
                      <p:stCondLst>
                        <p:cond delay="indefinite"/>
                      </p:stCondLst>
                      <p:childTnLst>
                        <p:par>
                          <p:cTn id="24" fill="hold">
                            <p:stCondLst>
                              <p:cond delay="0"/>
                            </p:stCondLst>
                            <p:childTnLst>
                              <p:par>
                                <p:cTn id="25" presetID="24" presetClass="entr" presetSubtype="0"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anim to="" calcmode="lin" valueType="num">
                                      <p:cBhvr>
                                        <p:cTn id="27" dur="1" fill="hold"/>
                                        <p:tgtEl>
                                          <p:spTgt spid="7"/>
                                        </p:tgtEl>
                                      </p:cBhvr>
                                    </p:anim>
                                  </p:childTnLst>
                                </p:cTn>
                              </p:par>
                            </p:childTnLst>
                          </p:cTn>
                        </p:par>
                      </p:childTnLst>
                    </p:cTn>
                  </p:par>
                  <p:par>
                    <p:cTn id="28" fill="hold">
                      <p:stCondLst>
                        <p:cond delay="indefinite"/>
                      </p:stCondLst>
                      <p:childTnLst>
                        <p:par>
                          <p:cTn id="29" fill="hold">
                            <p:stCondLst>
                              <p:cond delay="0"/>
                            </p:stCondLst>
                            <p:childTnLst>
                              <p:par>
                                <p:cTn id="30" presetID="4" presetClass="entr" presetSubtype="16" fill="hold" grpId="0" nodeType="clickEffect">
                                  <p:stCondLst>
                                    <p:cond delay="0"/>
                                  </p:stCondLst>
                                  <p:childTnLst>
                                    <p:set>
                                      <p:cBhvr>
                                        <p:cTn id="31" dur="1" fill="hold">
                                          <p:stCondLst>
                                            <p:cond delay="0"/>
                                          </p:stCondLst>
                                        </p:cTn>
                                        <p:tgtEl>
                                          <p:spTgt spid="22"/>
                                        </p:tgtEl>
                                        <p:attrNameLst>
                                          <p:attrName>style.visibility</p:attrName>
                                        </p:attrNameLst>
                                      </p:cBhvr>
                                      <p:to>
                                        <p:strVal val="visible"/>
                                      </p:to>
                                    </p:set>
                                    <p:animEffect transition="in" filter="box(in)">
                                      <p:cBhvr>
                                        <p:cTn id="32" dur="2000"/>
                                        <p:tgtEl>
                                          <p:spTgt spid="22"/>
                                        </p:tgtEl>
                                      </p:cBhvr>
                                    </p:animEffect>
                                  </p:childTnLst>
                                </p:cTn>
                              </p:par>
                            </p:childTnLst>
                          </p:cTn>
                        </p:par>
                      </p:childTnLst>
                    </p:cTn>
                  </p:par>
                  <p:par>
                    <p:cTn id="33" fill="hold">
                      <p:stCondLst>
                        <p:cond delay="indefinite"/>
                      </p:stCondLst>
                      <p:childTnLst>
                        <p:par>
                          <p:cTn id="34" fill="hold">
                            <p:stCondLst>
                              <p:cond delay="0"/>
                            </p:stCondLst>
                            <p:childTnLst>
                              <p:par>
                                <p:cTn id="35" presetID="4" presetClass="entr" presetSubtype="16" fill="hold" grpId="0" nodeType="clickEffect">
                                  <p:stCondLst>
                                    <p:cond delay="0"/>
                                  </p:stCondLst>
                                  <p:childTnLst>
                                    <p:set>
                                      <p:cBhvr>
                                        <p:cTn id="36" dur="1" fill="hold">
                                          <p:stCondLst>
                                            <p:cond delay="0"/>
                                          </p:stCondLst>
                                        </p:cTn>
                                        <p:tgtEl>
                                          <p:spTgt spid="8"/>
                                        </p:tgtEl>
                                        <p:attrNameLst>
                                          <p:attrName>style.visibility</p:attrName>
                                        </p:attrNameLst>
                                      </p:cBhvr>
                                      <p:to>
                                        <p:strVal val="visible"/>
                                      </p:to>
                                    </p:set>
                                    <p:animEffect transition="in" filter="box(in)">
                                      <p:cBhvr>
                                        <p:cTn id="37" dur="2000"/>
                                        <p:tgtEl>
                                          <p:spTgt spid="8"/>
                                        </p:tgtEl>
                                      </p:cBhvr>
                                    </p:animEffect>
                                  </p:childTnLst>
                                </p:cTn>
                              </p:par>
                            </p:childTnLst>
                          </p:cTn>
                        </p:par>
                      </p:childTnLst>
                    </p:cTn>
                  </p:par>
                  <p:par>
                    <p:cTn id="38" fill="hold">
                      <p:stCondLst>
                        <p:cond delay="indefinite"/>
                      </p:stCondLst>
                      <p:childTnLst>
                        <p:par>
                          <p:cTn id="39" fill="hold">
                            <p:stCondLst>
                              <p:cond delay="0"/>
                            </p:stCondLst>
                            <p:childTnLst>
                              <p:par>
                                <p:cTn id="40" presetID="24" presetClass="entr" presetSubtype="0" fill="hold" grpId="0" nodeType="clickEffect">
                                  <p:stCondLst>
                                    <p:cond delay="0"/>
                                  </p:stCondLst>
                                  <p:childTnLst>
                                    <p:set>
                                      <p:cBhvr>
                                        <p:cTn id="41" dur="1" fill="hold">
                                          <p:stCondLst>
                                            <p:cond delay="0"/>
                                          </p:stCondLst>
                                        </p:cTn>
                                        <p:tgtEl>
                                          <p:spTgt spid="21"/>
                                        </p:tgtEl>
                                        <p:attrNameLst>
                                          <p:attrName>style.visibility</p:attrName>
                                        </p:attrNameLst>
                                      </p:cBhvr>
                                      <p:to>
                                        <p:strVal val="visible"/>
                                      </p:to>
                                    </p:set>
                                    <p:anim to="" calcmode="lin" valueType="num">
                                      <p:cBhvr>
                                        <p:cTn id="42" dur="1" fill="hold"/>
                                        <p:tgtEl>
                                          <p:spTgt spid="21"/>
                                        </p:tgtEl>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P spid="13" grpId="0" bldLvl="0" animBg="1"/>
      <p:bldP spid="13" grpId="1" animBg="1"/>
      <p:bldP spid="7" grpId="0"/>
      <p:bldP spid="7" grpId="1"/>
      <p:bldP spid="22" grpId="0"/>
      <p:bldP spid="22" grpId="1"/>
      <p:bldP spid="8" grpId="0"/>
      <p:bldP spid="8" grpId="1"/>
      <p:bldP spid="21" grpId="0"/>
      <p:bldP spid="21" grpId="1"/>
      <p:bldP spid="11" grpId="0" animBg="1"/>
      <p:bldP spid="11" grpId="1"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6"/>
          <p:cNvSpPr txBox="1">
            <a:spLocks noChangeArrowheads="1"/>
          </p:cNvSpPr>
          <p:nvPr/>
        </p:nvSpPr>
        <p:spPr bwMode="auto">
          <a:xfrm>
            <a:off x="1751983" y="2460274"/>
            <a:ext cx="8763000" cy="2800767"/>
          </a:xfrm>
          <a:prstGeom prst="rect">
            <a:avLst/>
          </a:prstGeom>
          <a:solidFill>
            <a:schemeClr val="accent1">
              <a:lumMod val="40000"/>
              <a:lumOff val="60000"/>
            </a:schemeClr>
          </a:solidFill>
          <a:ln w="28575">
            <a:noFill/>
            <a:miter lim="800000"/>
          </a:ln>
          <a:effectLst/>
        </p:spPr>
        <p:txBody>
          <a:bodyPr wrap="square">
            <a:spAutoFit/>
          </a:bodyPr>
          <a:lstStyle>
            <a:lvl1pPr marL="342900" indent="-342900">
              <a:defRPr>
                <a:solidFill>
                  <a:schemeClr val="tx1"/>
                </a:solidFill>
                <a:latin typeface="Arial" panose="020B0604020202020204" pitchFamily="34" charset="0"/>
              </a:defRPr>
            </a:lvl1pPr>
            <a:lvl2pPr marL="800100" indent="-342900">
              <a:defRPr>
                <a:solidFill>
                  <a:schemeClr val="tx1"/>
                </a:solidFill>
                <a:latin typeface="Arial" panose="020B0604020202020204" pitchFamily="34" charset="0"/>
              </a:defRPr>
            </a:lvl2pPr>
            <a:lvl3pPr marL="1257300" indent="-342900">
              <a:defRPr>
                <a:solidFill>
                  <a:schemeClr val="tx1"/>
                </a:solidFill>
                <a:latin typeface="Arial" panose="020B0604020202020204" pitchFamily="34" charset="0"/>
              </a:defRPr>
            </a:lvl3pPr>
            <a:lvl4pPr marL="1714500" indent="-342900">
              <a:defRPr>
                <a:solidFill>
                  <a:schemeClr val="tx1"/>
                </a:solidFill>
                <a:latin typeface="Arial" panose="020B0604020202020204" pitchFamily="34" charset="0"/>
              </a:defRPr>
            </a:lvl4pPr>
            <a:lvl5pPr marL="2171700" indent="-342900">
              <a:defRPr>
                <a:solidFill>
                  <a:schemeClr val="tx1"/>
                </a:solidFill>
                <a:latin typeface="Arial" panose="020B0604020202020204" pitchFamily="34" charset="0"/>
              </a:defRPr>
            </a:lvl5pPr>
            <a:lvl6pPr marL="2628900" indent="-342900" fontAlgn="base">
              <a:spcBef>
                <a:spcPct val="0"/>
              </a:spcBef>
              <a:spcAft>
                <a:spcPct val="0"/>
              </a:spcAft>
              <a:defRPr>
                <a:solidFill>
                  <a:schemeClr val="tx1"/>
                </a:solidFill>
                <a:latin typeface="Arial" panose="020B0604020202020204" pitchFamily="34" charset="0"/>
              </a:defRPr>
            </a:lvl6pPr>
            <a:lvl7pPr marL="3086100" indent="-342900" fontAlgn="base">
              <a:spcBef>
                <a:spcPct val="0"/>
              </a:spcBef>
              <a:spcAft>
                <a:spcPct val="0"/>
              </a:spcAft>
              <a:defRPr>
                <a:solidFill>
                  <a:schemeClr val="tx1"/>
                </a:solidFill>
                <a:latin typeface="Arial" panose="020B0604020202020204" pitchFamily="34" charset="0"/>
              </a:defRPr>
            </a:lvl7pPr>
            <a:lvl8pPr marL="3543300" indent="-342900" fontAlgn="base">
              <a:spcBef>
                <a:spcPct val="0"/>
              </a:spcBef>
              <a:spcAft>
                <a:spcPct val="0"/>
              </a:spcAft>
              <a:defRPr>
                <a:solidFill>
                  <a:schemeClr val="tx1"/>
                </a:solidFill>
                <a:latin typeface="Arial" panose="020B0604020202020204" pitchFamily="34" charset="0"/>
              </a:defRPr>
            </a:lvl8pPr>
            <a:lvl9pPr marL="4000500" indent="-342900" fontAlgn="base">
              <a:spcBef>
                <a:spcPct val="0"/>
              </a:spcBef>
              <a:spcAft>
                <a:spcPct val="0"/>
              </a:spcAft>
              <a:defRPr>
                <a:solidFill>
                  <a:schemeClr val="tx1"/>
                </a:solidFill>
                <a:latin typeface="Arial" panose="020B0604020202020204" pitchFamily="34" charset="0"/>
              </a:defRPr>
            </a:lvl9pPr>
          </a:lstStyle>
          <a:p>
            <a:pPr marL="0" indent="0" algn="just">
              <a:spcBef>
                <a:spcPct val="50000"/>
              </a:spcBef>
            </a:pPr>
            <a:r>
              <a:rPr lang="en-US" sz="3200" dirty="0" err="1">
                <a:latin typeface="Times New Roman" panose="02020603050405020304" pitchFamily="18" charset="0"/>
              </a:rPr>
              <a:t>Nhiều</a:t>
            </a:r>
            <a:r>
              <a:rPr lang="en-US" sz="3200" dirty="0">
                <a:latin typeface="Times New Roman" panose="02020603050405020304" pitchFamily="18" charset="0"/>
              </a:rPr>
              <a:t> </a:t>
            </a:r>
            <a:r>
              <a:rPr lang="en-US" sz="3200" dirty="0" err="1">
                <a:latin typeface="Times New Roman" panose="02020603050405020304" pitchFamily="18" charset="0"/>
              </a:rPr>
              <a:t>khi</a:t>
            </a:r>
            <a:r>
              <a:rPr lang="en-US" sz="3200" dirty="0">
                <a:latin typeface="Times New Roman" panose="02020603050405020304" pitchFamily="18" charset="0"/>
              </a:rPr>
              <a:t> ta </a:t>
            </a:r>
            <a:r>
              <a:rPr lang="en-US" sz="3200" dirty="0" err="1">
                <a:latin typeface="Times New Roman" panose="02020603050405020304" pitchFamily="18" charset="0"/>
              </a:rPr>
              <a:t>có</a:t>
            </a:r>
            <a:r>
              <a:rPr lang="en-US" sz="3200" dirty="0">
                <a:latin typeface="Times New Roman" panose="02020603050405020304" pitchFamily="18" charset="0"/>
              </a:rPr>
              <a:t> </a:t>
            </a:r>
            <a:r>
              <a:rPr lang="en-US" sz="3200" dirty="0" err="1">
                <a:latin typeface="Times New Roman" panose="02020603050405020304" pitchFamily="18" charset="0"/>
              </a:rPr>
              <a:t>thể</a:t>
            </a:r>
            <a:r>
              <a:rPr lang="en-US" sz="3200" dirty="0">
                <a:latin typeface="Times New Roman" panose="02020603050405020304" pitchFamily="18" charset="0"/>
              </a:rPr>
              <a:t> </a:t>
            </a:r>
            <a:r>
              <a:rPr lang="en-US" sz="3200" dirty="0" err="1">
                <a:latin typeface="Times New Roman" panose="02020603050405020304" pitchFamily="18" charset="0"/>
              </a:rPr>
              <a:t>dùng</a:t>
            </a:r>
            <a:r>
              <a:rPr lang="en-US" sz="3200" dirty="0">
                <a:latin typeface="Times New Roman" panose="02020603050405020304" pitchFamily="18" charset="0"/>
              </a:rPr>
              <a:t> </a:t>
            </a:r>
            <a:r>
              <a:rPr lang="en-US" sz="3200" dirty="0" err="1">
                <a:latin typeface="Times New Roman" panose="02020603050405020304" pitchFamily="18" charset="0"/>
              </a:rPr>
              <a:t>câu</a:t>
            </a:r>
            <a:r>
              <a:rPr lang="en-US" sz="3200" dirty="0">
                <a:latin typeface="Times New Roman" panose="02020603050405020304" pitchFamily="18" charset="0"/>
              </a:rPr>
              <a:t> </a:t>
            </a:r>
            <a:r>
              <a:rPr lang="en-US" sz="3200" dirty="0" err="1">
                <a:latin typeface="Times New Roman" panose="02020603050405020304" pitchFamily="18" charset="0"/>
              </a:rPr>
              <a:t>hỏi</a:t>
            </a:r>
            <a:r>
              <a:rPr lang="en-US" sz="3200" dirty="0">
                <a:latin typeface="Times New Roman" panose="02020603050405020304" pitchFamily="18" charset="0"/>
              </a:rPr>
              <a:t> </a:t>
            </a:r>
            <a:r>
              <a:rPr lang="en-US" sz="3200" dirty="0" err="1">
                <a:latin typeface="Times New Roman" panose="02020603050405020304" pitchFamily="18" charset="0"/>
              </a:rPr>
              <a:t>để</a:t>
            </a:r>
            <a:r>
              <a:rPr lang="en-US" sz="3200" dirty="0">
                <a:latin typeface="Times New Roman" panose="02020603050405020304" pitchFamily="18" charset="0"/>
              </a:rPr>
              <a:t> </a:t>
            </a:r>
            <a:r>
              <a:rPr lang="en-US" sz="3200" dirty="0" err="1">
                <a:latin typeface="Times New Roman" panose="02020603050405020304" pitchFamily="18" charset="0"/>
              </a:rPr>
              <a:t>thể</a:t>
            </a:r>
            <a:r>
              <a:rPr lang="en-US" sz="3200" dirty="0">
                <a:latin typeface="Times New Roman" panose="02020603050405020304" pitchFamily="18" charset="0"/>
              </a:rPr>
              <a:t> </a:t>
            </a:r>
            <a:r>
              <a:rPr lang="en-US" sz="3200" dirty="0" err="1">
                <a:latin typeface="Times New Roman" panose="02020603050405020304" pitchFamily="18" charset="0"/>
              </a:rPr>
              <a:t>hiện</a:t>
            </a:r>
            <a:r>
              <a:rPr lang="en-US" sz="3200" dirty="0">
                <a:latin typeface="Times New Roman" panose="02020603050405020304" pitchFamily="18" charset="0"/>
              </a:rPr>
              <a:t>:</a:t>
            </a:r>
            <a:endParaRPr lang="en-US" sz="3200" dirty="0">
              <a:latin typeface="Times New Roman" panose="02020603050405020304" pitchFamily="18" charset="0"/>
            </a:endParaRPr>
          </a:p>
          <a:p>
            <a:pPr marL="0" indent="0" algn="just">
              <a:spcBef>
                <a:spcPct val="50000"/>
              </a:spcBef>
            </a:pPr>
            <a:r>
              <a:rPr lang="en-US" sz="3200" dirty="0">
                <a:latin typeface="Times New Roman" panose="02020603050405020304" pitchFamily="18" charset="0"/>
              </a:rPr>
              <a:t>1. </a:t>
            </a:r>
            <a:r>
              <a:rPr lang="en-US" sz="3200" dirty="0" err="1">
                <a:latin typeface="Times New Roman" panose="02020603050405020304" pitchFamily="18" charset="0"/>
              </a:rPr>
              <a:t>Thái</a:t>
            </a:r>
            <a:r>
              <a:rPr lang="en-US" sz="3200" dirty="0">
                <a:latin typeface="Times New Roman" panose="02020603050405020304" pitchFamily="18" charset="0"/>
              </a:rPr>
              <a:t> </a:t>
            </a:r>
            <a:r>
              <a:rPr lang="en-US" sz="3200" dirty="0" err="1">
                <a:latin typeface="Times New Roman" panose="02020603050405020304" pitchFamily="18" charset="0"/>
              </a:rPr>
              <a:t>độ</a:t>
            </a:r>
            <a:r>
              <a:rPr lang="en-US" sz="3200" dirty="0">
                <a:latin typeface="Times New Roman" panose="02020603050405020304" pitchFamily="18" charset="0"/>
              </a:rPr>
              <a:t> </a:t>
            </a:r>
            <a:r>
              <a:rPr lang="en-US" sz="3200" dirty="0" err="1">
                <a:latin typeface="Times New Roman" panose="02020603050405020304" pitchFamily="18" charset="0"/>
              </a:rPr>
              <a:t>khen</a:t>
            </a:r>
            <a:r>
              <a:rPr lang="en-US" sz="3200" dirty="0">
                <a:latin typeface="Times New Roman" panose="02020603050405020304" pitchFamily="18" charset="0"/>
              </a:rPr>
              <a:t>, </a:t>
            </a:r>
            <a:r>
              <a:rPr lang="en-US" sz="3200" dirty="0" err="1">
                <a:latin typeface="Times New Roman" panose="02020603050405020304" pitchFamily="18" charset="0"/>
              </a:rPr>
              <a:t>chê</a:t>
            </a:r>
            <a:r>
              <a:rPr lang="en-US" sz="3200" dirty="0">
                <a:latin typeface="Times New Roman" panose="02020603050405020304" pitchFamily="18" charset="0"/>
              </a:rPr>
              <a:t>.</a:t>
            </a:r>
            <a:endParaRPr lang="en-US" sz="3200" dirty="0">
              <a:latin typeface="Times New Roman" panose="02020603050405020304" pitchFamily="18" charset="0"/>
            </a:endParaRPr>
          </a:p>
          <a:p>
            <a:pPr marL="0" indent="0" algn="just">
              <a:spcBef>
                <a:spcPct val="50000"/>
              </a:spcBef>
            </a:pPr>
            <a:r>
              <a:rPr lang="en-US" sz="3200" dirty="0">
                <a:latin typeface="Times New Roman" panose="02020603050405020304" pitchFamily="18" charset="0"/>
              </a:rPr>
              <a:t>2. </a:t>
            </a:r>
            <a:r>
              <a:rPr lang="en-US" sz="3200" dirty="0" err="1">
                <a:latin typeface="Times New Roman" panose="02020603050405020304" pitchFamily="18" charset="0"/>
              </a:rPr>
              <a:t>Sự</a:t>
            </a:r>
            <a:r>
              <a:rPr lang="en-US" sz="3200" dirty="0">
                <a:latin typeface="Times New Roman" panose="02020603050405020304" pitchFamily="18" charset="0"/>
              </a:rPr>
              <a:t> </a:t>
            </a:r>
            <a:r>
              <a:rPr lang="en-US" sz="3200" dirty="0" err="1">
                <a:latin typeface="Times New Roman" panose="02020603050405020304" pitchFamily="18" charset="0"/>
              </a:rPr>
              <a:t>khẳng</a:t>
            </a:r>
            <a:r>
              <a:rPr lang="en-US" sz="3200" dirty="0">
                <a:latin typeface="Times New Roman" panose="02020603050405020304" pitchFamily="18" charset="0"/>
              </a:rPr>
              <a:t> </a:t>
            </a:r>
            <a:r>
              <a:rPr lang="en-US" sz="3200" dirty="0" err="1">
                <a:latin typeface="Times New Roman" panose="02020603050405020304" pitchFamily="18" charset="0"/>
              </a:rPr>
              <a:t>định</a:t>
            </a:r>
            <a:r>
              <a:rPr lang="en-US" sz="3200" dirty="0">
                <a:latin typeface="Times New Roman" panose="02020603050405020304" pitchFamily="18" charset="0"/>
              </a:rPr>
              <a:t>, </a:t>
            </a:r>
            <a:r>
              <a:rPr lang="en-US" sz="3200" dirty="0" err="1">
                <a:latin typeface="Times New Roman" panose="02020603050405020304" pitchFamily="18" charset="0"/>
              </a:rPr>
              <a:t>phủ</a:t>
            </a:r>
            <a:r>
              <a:rPr lang="en-US" sz="3200" dirty="0">
                <a:latin typeface="Times New Roman" panose="02020603050405020304" pitchFamily="18" charset="0"/>
              </a:rPr>
              <a:t> </a:t>
            </a:r>
            <a:r>
              <a:rPr lang="en-US" sz="3200" dirty="0" err="1">
                <a:latin typeface="Times New Roman" panose="02020603050405020304" pitchFamily="18" charset="0"/>
              </a:rPr>
              <a:t>định</a:t>
            </a:r>
            <a:r>
              <a:rPr lang="en-US" sz="3200" dirty="0">
                <a:latin typeface="Times New Roman" panose="02020603050405020304" pitchFamily="18" charset="0"/>
              </a:rPr>
              <a:t>.</a:t>
            </a:r>
            <a:endParaRPr lang="en-US" sz="3200" dirty="0">
              <a:latin typeface="Times New Roman" panose="02020603050405020304" pitchFamily="18" charset="0"/>
            </a:endParaRPr>
          </a:p>
          <a:p>
            <a:pPr marL="0" indent="0" algn="just">
              <a:spcBef>
                <a:spcPct val="50000"/>
              </a:spcBef>
            </a:pPr>
            <a:r>
              <a:rPr lang="en-US" sz="3200" dirty="0">
                <a:latin typeface="Times New Roman" panose="02020603050405020304" pitchFamily="18" charset="0"/>
              </a:rPr>
              <a:t>3. </a:t>
            </a:r>
            <a:r>
              <a:rPr lang="en-US" sz="3200" dirty="0" err="1">
                <a:latin typeface="Times New Roman" panose="02020603050405020304" pitchFamily="18" charset="0"/>
              </a:rPr>
              <a:t>Yêu</a:t>
            </a:r>
            <a:r>
              <a:rPr lang="en-US" sz="3200" dirty="0">
                <a:latin typeface="Times New Roman" panose="02020603050405020304" pitchFamily="18" charset="0"/>
              </a:rPr>
              <a:t> </a:t>
            </a:r>
            <a:r>
              <a:rPr lang="en-US" sz="3200" dirty="0" err="1">
                <a:latin typeface="Times New Roman" panose="02020603050405020304" pitchFamily="18" charset="0"/>
              </a:rPr>
              <a:t>cầu</a:t>
            </a:r>
            <a:r>
              <a:rPr lang="en-US" sz="3200" dirty="0">
                <a:latin typeface="Times New Roman" panose="02020603050405020304" pitchFamily="18" charset="0"/>
              </a:rPr>
              <a:t>, </a:t>
            </a:r>
            <a:r>
              <a:rPr lang="en-US" sz="3200" dirty="0" err="1">
                <a:latin typeface="Times New Roman" panose="02020603050405020304" pitchFamily="18" charset="0"/>
              </a:rPr>
              <a:t>mong</a:t>
            </a:r>
            <a:r>
              <a:rPr lang="en-US" sz="3200" dirty="0">
                <a:latin typeface="Times New Roman" panose="02020603050405020304" pitchFamily="18" charset="0"/>
              </a:rPr>
              <a:t> </a:t>
            </a:r>
            <a:r>
              <a:rPr lang="en-US" sz="3200" dirty="0" err="1">
                <a:latin typeface="Times New Roman" panose="02020603050405020304" pitchFamily="18" charset="0"/>
              </a:rPr>
              <a:t>muốn</a:t>
            </a:r>
            <a:r>
              <a:rPr lang="en-US" sz="3200" dirty="0">
                <a:latin typeface="Times New Roman" panose="02020603050405020304" pitchFamily="18" charset="0"/>
              </a:rPr>
              <a:t>..</a:t>
            </a:r>
            <a:endParaRPr lang="en-US" sz="3200" dirty="0">
              <a:latin typeface="Times New Roman" panose="02020603050405020304" pitchFamily="18" charset="0"/>
            </a:endParaRPr>
          </a:p>
        </p:txBody>
      </p:sp>
      <p:sp>
        <p:nvSpPr>
          <p:cNvPr id="4" name="TextBox 4"/>
          <p:cNvSpPr txBox="1">
            <a:spLocks noChangeArrowheads="1"/>
          </p:cNvSpPr>
          <p:nvPr/>
        </p:nvSpPr>
        <p:spPr bwMode="auto">
          <a:xfrm>
            <a:off x="1153203" y="1831116"/>
            <a:ext cx="2971800" cy="584775"/>
          </a:xfrm>
          <a:prstGeom prst="rect">
            <a:avLst/>
          </a:prstGeom>
          <a:noFill/>
          <a:ln w="9525">
            <a:noFill/>
            <a:miter lim="800000"/>
          </a:ln>
        </p:spPr>
        <p:txBody>
          <a:bodyPr wrap="square">
            <a:spAutoFit/>
          </a:bodyPr>
          <a:lstStyle/>
          <a:p>
            <a:r>
              <a:rPr lang="en-US" sz="3200" b="1" dirty="0">
                <a:solidFill>
                  <a:srgbClr val="FF0000"/>
                </a:solidFill>
                <a:latin typeface="Times New Roman" panose="02020603050405020304" pitchFamily="18" charset="0"/>
                <a:cs typeface="Times New Roman" panose="02020603050405020304" pitchFamily="18" charset="0"/>
              </a:rPr>
              <a:t>II. </a:t>
            </a:r>
            <a:r>
              <a:rPr lang="en-US" sz="3200" b="1" dirty="0" err="1">
                <a:solidFill>
                  <a:srgbClr val="FF0000"/>
                </a:solidFill>
                <a:latin typeface="Times New Roman" panose="02020603050405020304" pitchFamily="18" charset="0"/>
                <a:cs typeface="Times New Roman" panose="02020603050405020304" pitchFamily="18" charset="0"/>
              </a:rPr>
              <a:t>Ghi</a:t>
            </a:r>
            <a:r>
              <a:rPr lang="en-US" sz="3200" b="1" dirty="0">
                <a:solidFill>
                  <a:srgbClr val="FF0000"/>
                </a:solidFill>
                <a:latin typeface="Times New Roman" panose="02020603050405020304" pitchFamily="18" charset="0"/>
                <a:cs typeface="Times New Roman" panose="02020603050405020304" pitchFamily="18" charset="0"/>
              </a:rPr>
              <a:t> </a:t>
            </a:r>
            <a:r>
              <a:rPr lang="en-US" sz="3200" b="1" dirty="0" err="1">
                <a:solidFill>
                  <a:srgbClr val="FF0000"/>
                </a:solidFill>
                <a:latin typeface="Times New Roman" panose="02020603050405020304" pitchFamily="18" charset="0"/>
                <a:cs typeface="Times New Roman" panose="02020603050405020304" pitchFamily="18" charset="0"/>
              </a:rPr>
              <a:t>nhớ</a:t>
            </a:r>
            <a:endParaRPr lang="en-US" sz="3200" b="1" dirty="0">
              <a:solidFill>
                <a:srgbClr val="FF0000"/>
              </a:solidFill>
              <a:latin typeface="Times New Roman" panose="02020603050405020304" pitchFamily="18" charset="0"/>
              <a:cs typeface="Times New Roman" panose="02020603050405020304" pitchFamily="18" charset="0"/>
            </a:endParaRPr>
          </a:p>
        </p:txBody>
      </p:sp>
      <p:sp>
        <p:nvSpPr>
          <p:cNvPr id="5" name="TextBox 4"/>
          <p:cNvSpPr txBox="1"/>
          <p:nvPr/>
        </p:nvSpPr>
        <p:spPr>
          <a:xfrm>
            <a:off x="3634740" y="429260"/>
            <a:ext cx="5839460" cy="460375"/>
          </a:xfrm>
          <a:prstGeom prst="rect">
            <a:avLst/>
          </a:prstGeom>
          <a:noFill/>
        </p:spPr>
        <p:txBody>
          <a:bodyPr wrap="square">
            <a:spAutoFit/>
          </a:bodyPr>
          <a:lstStyle/>
          <a:p>
            <a:pPr eaLnBrk="1" hangingPunct="1"/>
            <a:r>
              <a:rPr lang="en-US" altLang="en-US" sz="2400" b="1" dirty="0" err="1">
                <a:solidFill>
                  <a:srgbClr val="0000FF"/>
                </a:solidFill>
                <a:latin typeface="Times New Roman" panose="02020603050405020304" pitchFamily="18" charset="0"/>
                <a:cs typeface="Times New Roman" panose="02020603050405020304" pitchFamily="18" charset="0"/>
              </a:rPr>
              <a:t>Thứ</a:t>
            </a:r>
            <a:r>
              <a:rPr lang="en-US" altLang="en-US" sz="2400" b="1" dirty="0">
                <a:solidFill>
                  <a:srgbClr val="0000FF"/>
                </a:solidFill>
                <a:latin typeface="Times New Roman" panose="02020603050405020304" pitchFamily="18" charset="0"/>
                <a:cs typeface="Times New Roman" panose="02020603050405020304" pitchFamily="18" charset="0"/>
              </a:rPr>
              <a:t> </a:t>
            </a:r>
            <a:r>
              <a:rPr lang="en-US" altLang="en-US" sz="2400" b="1" dirty="0" err="1">
                <a:solidFill>
                  <a:srgbClr val="0000FF"/>
                </a:solidFill>
                <a:latin typeface="Times New Roman" panose="02020603050405020304" pitchFamily="18" charset="0"/>
                <a:cs typeface="Times New Roman" panose="02020603050405020304" pitchFamily="18" charset="0"/>
              </a:rPr>
              <a:t>Năm</a:t>
            </a:r>
            <a:r>
              <a:rPr lang="en-US" altLang="en-US" sz="2400" b="1" dirty="0">
                <a:solidFill>
                  <a:srgbClr val="0000FF"/>
                </a:solidFill>
                <a:latin typeface="Times New Roman" panose="02020603050405020304" pitchFamily="18" charset="0"/>
                <a:cs typeface="Times New Roman" panose="02020603050405020304" pitchFamily="18" charset="0"/>
              </a:rPr>
              <a:t>, </a:t>
            </a:r>
            <a:r>
              <a:rPr lang="en-US" altLang="en-US" sz="2400" b="1" dirty="0" err="1">
                <a:solidFill>
                  <a:srgbClr val="0000FF"/>
                </a:solidFill>
                <a:latin typeface="Times New Roman" panose="02020603050405020304" pitchFamily="18" charset="0"/>
                <a:cs typeface="Times New Roman" panose="02020603050405020304" pitchFamily="18" charset="0"/>
              </a:rPr>
              <a:t>ngày</a:t>
            </a:r>
            <a:r>
              <a:rPr lang="en-US" altLang="en-US" sz="2400" b="1" dirty="0">
                <a:solidFill>
                  <a:srgbClr val="0000FF"/>
                </a:solidFill>
                <a:latin typeface="Times New Roman" panose="02020603050405020304" pitchFamily="18" charset="0"/>
                <a:cs typeface="Times New Roman" panose="02020603050405020304" pitchFamily="18" charset="0"/>
              </a:rPr>
              <a:t> 08 </a:t>
            </a:r>
            <a:r>
              <a:rPr lang="en-US" altLang="en-US" sz="2400" b="1" dirty="0" err="1">
                <a:solidFill>
                  <a:srgbClr val="0000FF"/>
                </a:solidFill>
                <a:latin typeface="Times New Roman" panose="02020603050405020304" pitchFamily="18" charset="0"/>
                <a:cs typeface="Times New Roman" panose="02020603050405020304" pitchFamily="18" charset="0"/>
              </a:rPr>
              <a:t>tháng</a:t>
            </a:r>
            <a:r>
              <a:rPr lang="en-US" altLang="en-US" sz="2400" b="1" dirty="0">
                <a:solidFill>
                  <a:srgbClr val="0000FF"/>
                </a:solidFill>
                <a:latin typeface="Times New Roman" panose="02020603050405020304" pitchFamily="18" charset="0"/>
                <a:cs typeface="Times New Roman" panose="02020603050405020304" pitchFamily="18" charset="0"/>
              </a:rPr>
              <a:t> 12 </a:t>
            </a:r>
            <a:r>
              <a:rPr lang="en-US" altLang="en-US" sz="2400" b="1" dirty="0" err="1">
                <a:solidFill>
                  <a:srgbClr val="0000FF"/>
                </a:solidFill>
                <a:latin typeface="Times New Roman" panose="02020603050405020304" pitchFamily="18" charset="0"/>
                <a:cs typeface="Times New Roman" panose="02020603050405020304" pitchFamily="18" charset="0"/>
              </a:rPr>
              <a:t>năm</a:t>
            </a:r>
            <a:r>
              <a:rPr lang="en-US" altLang="en-US" sz="2400" b="1" dirty="0">
                <a:solidFill>
                  <a:srgbClr val="0000FF"/>
                </a:solidFill>
                <a:latin typeface="Times New Roman" panose="02020603050405020304" pitchFamily="18" charset="0"/>
                <a:cs typeface="Times New Roman" panose="02020603050405020304" pitchFamily="18" charset="0"/>
              </a:rPr>
              <a:t> 2022</a:t>
            </a:r>
            <a:endParaRPr lang="en-US" altLang="en-US" sz="2400" b="1" dirty="0">
              <a:solidFill>
                <a:srgbClr val="0000FF"/>
              </a:solidFill>
              <a:latin typeface="Times New Roman" panose="02020603050405020304" pitchFamily="18" charset="0"/>
              <a:cs typeface="Times New Roman" panose="02020603050405020304" pitchFamily="18" charset="0"/>
            </a:endParaRPr>
          </a:p>
        </p:txBody>
      </p:sp>
      <p:sp>
        <p:nvSpPr>
          <p:cNvPr id="6" name="TextBox 5"/>
          <p:cNvSpPr txBox="1"/>
          <p:nvPr/>
        </p:nvSpPr>
        <p:spPr>
          <a:xfrm>
            <a:off x="4907851" y="876433"/>
            <a:ext cx="2471585" cy="460375"/>
          </a:xfrm>
          <a:prstGeom prst="rect">
            <a:avLst/>
          </a:prstGeom>
          <a:noFill/>
        </p:spPr>
        <p:txBody>
          <a:bodyPr wrap="square">
            <a:spAutoFit/>
          </a:bodyPr>
          <a:lstStyle/>
          <a:p>
            <a:pPr eaLnBrk="1" hangingPunct="1"/>
            <a:r>
              <a:rPr lang="en-US" altLang="en-US" sz="2400" b="1" u="sng" dirty="0" err="1">
                <a:solidFill>
                  <a:srgbClr val="0000FF"/>
                </a:solidFill>
                <a:latin typeface="Times New Roman" panose="02020603050405020304" pitchFamily="18" charset="0"/>
                <a:cs typeface="Times New Roman" panose="02020603050405020304" pitchFamily="18" charset="0"/>
              </a:rPr>
              <a:t>Luyện</a:t>
            </a:r>
            <a:r>
              <a:rPr lang="en-US" altLang="en-US" sz="2400" b="1" u="sng" dirty="0">
                <a:solidFill>
                  <a:srgbClr val="0000FF"/>
                </a:solidFill>
                <a:latin typeface="Times New Roman" panose="02020603050405020304" pitchFamily="18" charset="0"/>
                <a:cs typeface="Times New Roman" panose="02020603050405020304" pitchFamily="18" charset="0"/>
              </a:rPr>
              <a:t> </a:t>
            </a:r>
            <a:r>
              <a:rPr lang="en-US" altLang="en-US" sz="2400" b="1" u="sng" dirty="0" err="1">
                <a:solidFill>
                  <a:srgbClr val="0000FF"/>
                </a:solidFill>
                <a:latin typeface="Times New Roman" panose="02020603050405020304" pitchFamily="18" charset="0"/>
                <a:cs typeface="Times New Roman" panose="02020603050405020304" pitchFamily="18" charset="0"/>
              </a:rPr>
              <a:t>từ</a:t>
            </a:r>
            <a:r>
              <a:rPr lang="en-US" altLang="en-US" sz="2400" b="1" u="sng" dirty="0">
                <a:solidFill>
                  <a:srgbClr val="0000FF"/>
                </a:solidFill>
                <a:latin typeface="Times New Roman" panose="02020603050405020304" pitchFamily="18" charset="0"/>
                <a:cs typeface="Times New Roman" panose="02020603050405020304" pitchFamily="18" charset="0"/>
              </a:rPr>
              <a:t> </a:t>
            </a:r>
            <a:r>
              <a:rPr lang="en-US" altLang="en-US" sz="2400" b="1" u="sng" dirty="0" err="1">
                <a:solidFill>
                  <a:srgbClr val="0000FF"/>
                </a:solidFill>
                <a:latin typeface="Times New Roman" panose="02020603050405020304" pitchFamily="18" charset="0"/>
                <a:cs typeface="Times New Roman" panose="02020603050405020304" pitchFamily="18" charset="0"/>
              </a:rPr>
              <a:t>và</a:t>
            </a:r>
            <a:r>
              <a:rPr lang="en-US" altLang="en-US" sz="2400" b="1" u="sng" dirty="0">
                <a:solidFill>
                  <a:srgbClr val="0000FF"/>
                </a:solidFill>
                <a:latin typeface="Times New Roman" panose="02020603050405020304" pitchFamily="18" charset="0"/>
                <a:cs typeface="Times New Roman" panose="02020603050405020304" pitchFamily="18" charset="0"/>
              </a:rPr>
              <a:t> </a:t>
            </a:r>
            <a:r>
              <a:rPr lang="en-US" altLang="en-US" sz="2400" b="1" u="sng" dirty="0" err="1">
                <a:solidFill>
                  <a:srgbClr val="0000FF"/>
                </a:solidFill>
                <a:latin typeface="Times New Roman" panose="02020603050405020304" pitchFamily="18" charset="0"/>
                <a:cs typeface="Times New Roman" panose="02020603050405020304" pitchFamily="18" charset="0"/>
              </a:rPr>
              <a:t>câu</a:t>
            </a:r>
            <a:endParaRPr lang="en-US" altLang="en-US" sz="2400" b="1" u="sng" dirty="0">
              <a:solidFill>
                <a:srgbClr val="0000FF"/>
              </a:solidFill>
              <a:latin typeface="Times New Roman" panose="02020603050405020304" pitchFamily="18" charset="0"/>
              <a:cs typeface="Times New Roman" panose="02020603050405020304" pitchFamily="18" charset="0"/>
            </a:endParaRPr>
          </a:p>
        </p:txBody>
      </p:sp>
      <p:sp>
        <p:nvSpPr>
          <p:cNvPr id="7" name="TextBox 6"/>
          <p:cNvSpPr txBox="1"/>
          <p:nvPr/>
        </p:nvSpPr>
        <p:spPr>
          <a:xfrm>
            <a:off x="2903220" y="1202055"/>
            <a:ext cx="7503160" cy="645160"/>
          </a:xfrm>
          <a:prstGeom prst="rect">
            <a:avLst/>
          </a:prstGeom>
          <a:noFill/>
        </p:spPr>
        <p:txBody>
          <a:bodyPr wrap="square">
            <a:spAutoFit/>
          </a:bodyPr>
          <a:lstStyle/>
          <a:p>
            <a:pPr algn="ctr"/>
            <a:r>
              <a:rPr lang="en-US" sz="3600" b="1" cap="none" spc="0"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Dùng</a:t>
            </a:r>
            <a:r>
              <a:rPr lang="en-US" sz="3600" b="1" cap="none" spc="0"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 </a:t>
            </a:r>
            <a:r>
              <a:rPr lang="en-US" sz="3600" b="1" cap="none" spc="0"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câu</a:t>
            </a:r>
            <a:r>
              <a:rPr lang="en-US" sz="3600" b="1" cap="none" spc="0"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 </a:t>
            </a:r>
            <a:r>
              <a:rPr lang="en-US" sz="3600" b="1" cap="none" spc="0"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hỏi</a:t>
            </a:r>
            <a:r>
              <a:rPr lang="en-US" sz="3600" b="1" cap="none" spc="0"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 </a:t>
            </a:r>
            <a:r>
              <a:rPr lang="en-US" sz="3600" b="1" cap="none" spc="0"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vào</a:t>
            </a:r>
            <a:r>
              <a:rPr lang="en-US" sz="3600" b="1" cap="none" spc="0"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 </a:t>
            </a:r>
            <a:r>
              <a:rPr lang="en-US" sz="3600" b="1" cap="none" spc="0"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mục</a:t>
            </a:r>
            <a:r>
              <a:rPr lang="en-US" sz="3600" b="1" cap="none" spc="0"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 </a:t>
            </a:r>
            <a:r>
              <a:rPr lang="en-US" sz="3600" b="1" cap="none" spc="0"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đích</a:t>
            </a:r>
            <a:r>
              <a:rPr lang="en-US" sz="3600" b="1" cap="none" spc="0"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 </a:t>
            </a:r>
            <a:r>
              <a:rPr lang="en-US" sz="3600" b="1" cap="none" spc="0"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khác</a:t>
            </a:r>
            <a:endParaRPr lang="en-US" sz="3600" b="1" cap="none" spc="0"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endParaRPr>
          </a:p>
        </p:txBody>
      </p:sp>
      <p:sp>
        <p:nvSpPr>
          <p:cNvPr id="8" name="TextBox 4"/>
          <p:cNvSpPr txBox="1">
            <a:spLocks noChangeArrowheads="1"/>
          </p:cNvSpPr>
          <p:nvPr/>
        </p:nvSpPr>
        <p:spPr bwMode="auto">
          <a:xfrm>
            <a:off x="1153203" y="5305424"/>
            <a:ext cx="2971800" cy="584775"/>
          </a:xfrm>
          <a:prstGeom prst="rect">
            <a:avLst/>
          </a:prstGeom>
          <a:noFill/>
          <a:ln w="9525">
            <a:noFill/>
            <a:miter lim="800000"/>
          </a:ln>
        </p:spPr>
        <p:txBody>
          <a:bodyPr wrap="square">
            <a:spAutoFit/>
          </a:bodyPr>
          <a:lstStyle/>
          <a:p>
            <a:r>
              <a:rPr lang="en-US" sz="3200" b="1" dirty="0">
                <a:solidFill>
                  <a:srgbClr val="FF0000"/>
                </a:solidFill>
                <a:latin typeface="Times New Roman" panose="02020603050405020304" pitchFamily="18" charset="0"/>
                <a:cs typeface="Times New Roman" panose="02020603050405020304" pitchFamily="18" charset="0"/>
              </a:rPr>
              <a:t>III. </a:t>
            </a:r>
            <a:r>
              <a:rPr lang="en-US" sz="3200" b="1" dirty="0" err="1">
                <a:solidFill>
                  <a:srgbClr val="FF0000"/>
                </a:solidFill>
                <a:latin typeface="Times New Roman" panose="02020603050405020304" pitchFamily="18" charset="0"/>
                <a:cs typeface="Times New Roman" panose="02020603050405020304" pitchFamily="18" charset="0"/>
              </a:rPr>
              <a:t>Luyện</a:t>
            </a:r>
            <a:r>
              <a:rPr lang="en-US" sz="3200" b="1" dirty="0">
                <a:solidFill>
                  <a:srgbClr val="FF0000"/>
                </a:solidFill>
                <a:latin typeface="Times New Roman" panose="02020603050405020304" pitchFamily="18" charset="0"/>
                <a:cs typeface="Times New Roman" panose="02020603050405020304" pitchFamily="18" charset="0"/>
              </a:rPr>
              <a:t> </a:t>
            </a:r>
            <a:r>
              <a:rPr lang="en-US" sz="3200" b="1" dirty="0" err="1">
                <a:solidFill>
                  <a:srgbClr val="FF0000"/>
                </a:solidFill>
                <a:latin typeface="Times New Roman" panose="02020603050405020304" pitchFamily="18" charset="0"/>
                <a:cs typeface="Times New Roman" panose="02020603050405020304" pitchFamily="18" charset="0"/>
              </a:rPr>
              <a:t>tập</a:t>
            </a:r>
            <a:endParaRPr lang="en-US" sz="3200" b="1" dirty="0">
              <a:solidFill>
                <a:srgbClr val="FF0000"/>
              </a:solidFill>
              <a:latin typeface="Times New Roman" panose="02020603050405020304" pitchFamily="18" charset="0"/>
              <a:cs typeface="Times New Roman" panose="02020603050405020304" pitchFamily="18" charset="0"/>
            </a:endParaRPr>
          </a:p>
        </p:txBody>
      </p:sp>
      <p:pic>
        <p:nvPicPr>
          <p:cNvPr id="12" name="Picture 16" descr="8a00999fd18d"/>
          <p:cNvPicPr>
            <a:picLocks noChangeAspect="1" noChangeArrowheads="1" noCrop="1"/>
          </p:cNvPicPr>
          <p:nvPr/>
        </p:nvPicPr>
        <p:blipFill>
          <a:blip r:embed="rId1"/>
          <a:srcRect/>
          <a:stretch>
            <a:fillRect/>
          </a:stretch>
        </p:blipFill>
        <p:spPr bwMode="auto">
          <a:xfrm>
            <a:off x="1381760" y="57150"/>
            <a:ext cx="9531350"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38" descr="WhitecornerFlowe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535" y="5080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39" descr="WhitecornerFlowe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20083" y="5503228"/>
            <a:ext cx="1371600" cy="1357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40" descr="WhitecornerFlowe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830560" y="5715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Picture 41" descr="WhitecornerFlowe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546227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Picture 16" descr="8a00999fd18d"/>
          <p:cNvPicPr>
            <a:picLocks noChangeAspect="1" noChangeArrowheads="1" noCrop="1"/>
          </p:cNvPicPr>
          <p:nvPr/>
        </p:nvPicPr>
        <p:blipFill>
          <a:blip r:embed="rId1"/>
          <a:srcRect/>
          <a:stretch>
            <a:fillRect/>
          </a:stretch>
        </p:blipFill>
        <p:spPr bwMode="auto">
          <a:xfrm>
            <a:off x="1167765" y="6355715"/>
            <a:ext cx="9943465" cy="4845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ntr" presetSubtype="16"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amond(in)">
                                      <p:cBhvr>
                                        <p:cTn id="7"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17"/>
          <p:cNvSpPr txBox="1">
            <a:spLocks noChangeArrowheads="1"/>
          </p:cNvSpPr>
          <p:nvPr/>
        </p:nvSpPr>
        <p:spPr bwMode="auto">
          <a:xfrm>
            <a:off x="899886" y="690564"/>
            <a:ext cx="10595428" cy="52629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1434" tIns="45717" rIns="91434" bIns="45717">
            <a:spAutoFit/>
          </a:bodyPr>
          <a:lstStyle/>
          <a:p>
            <a:pPr algn="just" eaLnBrk="1" hangingPunct="1">
              <a:spcBef>
                <a:spcPct val="50000"/>
              </a:spcBef>
              <a:defRPr/>
            </a:pPr>
            <a:r>
              <a:rPr lang="en-US" altLang="en-US" sz="3200" b="1">
                <a:latin typeface="Times New Roman" panose="02020603050405020304" pitchFamily="18" charset="0"/>
                <a:cs typeface="Times New Roman" panose="02020603050405020304" pitchFamily="18" charset="0"/>
              </a:rPr>
              <a:t> Bài 1</a:t>
            </a:r>
            <a:r>
              <a:rPr lang="en-US" altLang="en-US" sz="3200" b="1" dirty="0">
                <a:latin typeface="Times New Roman" panose="02020603050405020304" pitchFamily="18" charset="0"/>
                <a:cs typeface="Times New Roman" panose="02020603050405020304" pitchFamily="18" charset="0"/>
              </a:rPr>
              <a:t>: </a:t>
            </a:r>
            <a:r>
              <a:rPr lang="en-US" altLang="en-US" sz="3200" b="1" dirty="0" err="1">
                <a:latin typeface="Times New Roman" panose="02020603050405020304" pitchFamily="18" charset="0"/>
                <a:cs typeface="Times New Roman" panose="02020603050405020304" pitchFamily="18" charset="0"/>
              </a:rPr>
              <a:t>Các</a:t>
            </a:r>
            <a:r>
              <a:rPr lang="en-US" altLang="en-US" sz="3200" b="1" dirty="0">
                <a:latin typeface="Times New Roman" panose="02020603050405020304" pitchFamily="18" charset="0"/>
                <a:cs typeface="Times New Roman" panose="02020603050405020304" pitchFamily="18" charset="0"/>
              </a:rPr>
              <a:t> </a:t>
            </a:r>
            <a:r>
              <a:rPr lang="en-US" altLang="en-US" sz="3200" b="1" dirty="0" err="1">
                <a:latin typeface="Times New Roman" panose="02020603050405020304" pitchFamily="18" charset="0"/>
                <a:cs typeface="Times New Roman" panose="02020603050405020304" pitchFamily="18" charset="0"/>
              </a:rPr>
              <a:t>câu</a:t>
            </a:r>
            <a:r>
              <a:rPr lang="en-US" altLang="en-US" sz="3200" b="1" dirty="0">
                <a:latin typeface="Times New Roman" panose="02020603050405020304" pitchFamily="18" charset="0"/>
                <a:cs typeface="Times New Roman" panose="02020603050405020304" pitchFamily="18" charset="0"/>
              </a:rPr>
              <a:t> </a:t>
            </a:r>
            <a:r>
              <a:rPr lang="en-US" altLang="en-US" sz="3200" b="1" dirty="0" err="1">
                <a:latin typeface="Times New Roman" panose="02020603050405020304" pitchFamily="18" charset="0"/>
                <a:cs typeface="Times New Roman" panose="02020603050405020304" pitchFamily="18" charset="0"/>
              </a:rPr>
              <a:t>hỏi</a:t>
            </a:r>
            <a:r>
              <a:rPr lang="en-US" altLang="en-US" sz="3200" b="1" dirty="0">
                <a:latin typeface="Times New Roman" panose="02020603050405020304" pitchFamily="18" charset="0"/>
                <a:cs typeface="Times New Roman" panose="02020603050405020304" pitchFamily="18" charset="0"/>
              </a:rPr>
              <a:t> </a:t>
            </a:r>
            <a:r>
              <a:rPr lang="en-US" altLang="en-US" sz="3200" b="1" dirty="0" err="1">
                <a:latin typeface="Times New Roman" panose="02020603050405020304" pitchFamily="18" charset="0"/>
                <a:cs typeface="Times New Roman" panose="02020603050405020304" pitchFamily="18" charset="0"/>
              </a:rPr>
              <a:t>sau</a:t>
            </a:r>
            <a:r>
              <a:rPr lang="en-US" altLang="en-US" sz="3200" b="1" dirty="0">
                <a:latin typeface="Times New Roman" panose="02020603050405020304" pitchFamily="18" charset="0"/>
                <a:cs typeface="Times New Roman" panose="02020603050405020304" pitchFamily="18" charset="0"/>
              </a:rPr>
              <a:t> </a:t>
            </a:r>
            <a:r>
              <a:rPr lang="en-US" altLang="en-US" sz="3200" b="1" err="1">
                <a:latin typeface="Times New Roman" panose="02020603050405020304" pitchFamily="18" charset="0"/>
                <a:cs typeface="Times New Roman" panose="02020603050405020304" pitchFamily="18" charset="0"/>
              </a:rPr>
              <a:t>được</a:t>
            </a:r>
            <a:r>
              <a:rPr lang="en-US" altLang="en-US" sz="3200" b="1">
                <a:latin typeface="Times New Roman" panose="02020603050405020304" pitchFamily="18" charset="0"/>
                <a:cs typeface="Times New Roman" panose="02020603050405020304" pitchFamily="18" charset="0"/>
              </a:rPr>
              <a:t> dùng </a:t>
            </a:r>
            <a:r>
              <a:rPr lang="en-US" altLang="en-US" sz="3200" b="1" dirty="0" err="1">
                <a:latin typeface="Times New Roman" panose="02020603050405020304" pitchFamily="18" charset="0"/>
                <a:cs typeface="Times New Roman" panose="02020603050405020304" pitchFamily="18" charset="0"/>
              </a:rPr>
              <a:t>để</a:t>
            </a:r>
            <a:r>
              <a:rPr lang="en-US" altLang="en-US" sz="3200" b="1" dirty="0">
                <a:latin typeface="Times New Roman" panose="02020603050405020304" pitchFamily="18" charset="0"/>
                <a:cs typeface="Times New Roman" panose="02020603050405020304" pitchFamily="18" charset="0"/>
              </a:rPr>
              <a:t> </a:t>
            </a:r>
            <a:r>
              <a:rPr lang="en-US" altLang="en-US" sz="3200" b="1" dirty="0" err="1">
                <a:latin typeface="Times New Roman" panose="02020603050405020304" pitchFamily="18" charset="0"/>
                <a:cs typeface="Times New Roman" panose="02020603050405020304" pitchFamily="18" charset="0"/>
              </a:rPr>
              <a:t>làm</a:t>
            </a:r>
            <a:r>
              <a:rPr lang="en-US" altLang="en-US" sz="3200" b="1" dirty="0">
                <a:latin typeface="Times New Roman" panose="02020603050405020304" pitchFamily="18" charset="0"/>
                <a:cs typeface="Times New Roman" panose="02020603050405020304" pitchFamily="18" charset="0"/>
              </a:rPr>
              <a:t> </a:t>
            </a:r>
            <a:r>
              <a:rPr lang="en-US" altLang="en-US" sz="3200" b="1" dirty="0" err="1">
                <a:latin typeface="Times New Roman" panose="02020603050405020304" pitchFamily="18" charset="0"/>
                <a:cs typeface="Times New Roman" panose="02020603050405020304" pitchFamily="18" charset="0"/>
              </a:rPr>
              <a:t>gì</a:t>
            </a:r>
            <a:r>
              <a:rPr lang="en-US" altLang="en-US" sz="3200" b="1" dirty="0">
                <a:latin typeface="Times New Roman" panose="02020603050405020304" pitchFamily="18" charset="0"/>
                <a:cs typeface="Times New Roman" panose="02020603050405020304" pitchFamily="18" charset="0"/>
              </a:rPr>
              <a:t>?</a:t>
            </a:r>
            <a:endParaRPr lang="en-US" altLang="en-US" sz="3200" b="1" dirty="0">
              <a:latin typeface="Times New Roman" panose="02020603050405020304" pitchFamily="18" charset="0"/>
              <a:cs typeface="Times New Roman" panose="02020603050405020304" pitchFamily="18" charset="0"/>
            </a:endParaRPr>
          </a:p>
          <a:p>
            <a:pPr marL="514350" indent="-514350" algn="just">
              <a:spcBef>
                <a:spcPct val="50000"/>
              </a:spcBef>
              <a:buFontTx/>
              <a:buAutoNum type="alphaLcPeriod"/>
              <a:defRPr/>
            </a:pPr>
            <a:r>
              <a:rPr lang="en-US" altLang="en-US" sz="3200" dirty="0" err="1">
                <a:solidFill>
                  <a:srgbClr val="0000FF"/>
                </a:solidFill>
                <a:latin typeface="Times New Roman" panose="02020603050405020304" pitchFamily="18" charset="0"/>
                <a:cs typeface="Times New Roman" panose="02020603050405020304" pitchFamily="18" charset="0"/>
              </a:rPr>
              <a:t>Dỗ</a:t>
            </a:r>
            <a:r>
              <a:rPr lang="en-US" altLang="en-US" sz="3200" dirty="0">
                <a:solidFill>
                  <a:srgbClr val="0000FF"/>
                </a:solidFill>
                <a:latin typeface="Times New Roman" panose="02020603050405020304" pitchFamily="18" charset="0"/>
                <a:cs typeface="Times New Roman" panose="02020603050405020304" pitchFamily="18" charset="0"/>
              </a:rPr>
              <a:t> </a:t>
            </a:r>
            <a:r>
              <a:rPr lang="en-US" altLang="en-US" sz="3200" dirty="0" err="1">
                <a:solidFill>
                  <a:srgbClr val="0000FF"/>
                </a:solidFill>
                <a:latin typeface="Times New Roman" panose="02020603050405020304" pitchFamily="18" charset="0"/>
                <a:cs typeface="Times New Roman" panose="02020603050405020304" pitchFamily="18" charset="0"/>
              </a:rPr>
              <a:t>mãi</a:t>
            </a:r>
            <a:r>
              <a:rPr lang="en-US" altLang="en-US" sz="3200" dirty="0">
                <a:solidFill>
                  <a:srgbClr val="0000FF"/>
                </a:solidFill>
                <a:latin typeface="Times New Roman" panose="02020603050405020304" pitchFamily="18" charset="0"/>
                <a:cs typeface="Times New Roman" panose="02020603050405020304" pitchFamily="18" charset="0"/>
              </a:rPr>
              <a:t> </a:t>
            </a:r>
            <a:r>
              <a:rPr lang="en-US" altLang="en-US" sz="3200" dirty="0" err="1">
                <a:solidFill>
                  <a:srgbClr val="0000FF"/>
                </a:solidFill>
                <a:latin typeface="Times New Roman" panose="02020603050405020304" pitchFamily="18" charset="0"/>
                <a:cs typeface="Times New Roman" panose="02020603050405020304" pitchFamily="18" charset="0"/>
              </a:rPr>
              <a:t>mà</a:t>
            </a:r>
            <a:r>
              <a:rPr lang="en-US" altLang="en-US" sz="3200" dirty="0">
                <a:solidFill>
                  <a:srgbClr val="0000FF"/>
                </a:solidFill>
                <a:latin typeface="Times New Roman" panose="02020603050405020304" pitchFamily="18" charset="0"/>
                <a:cs typeface="Times New Roman" panose="02020603050405020304" pitchFamily="18" charset="0"/>
              </a:rPr>
              <a:t> </a:t>
            </a:r>
            <a:r>
              <a:rPr lang="en-US" altLang="en-US" sz="3200" dirty="0" err="1">
                <a:solidFill>
                  <a:srgbClr val="0000FF"/>
                </a:solidFill>
                <a:latin typeface="Times New Roman" panose="02020603050405020304" pitchFamily="18" charset="0"/>
                <a:cs typeface="Times New Roman" panose="02020603050405020304" pitchFamily="18" charset="0"/>
              </a:rPr>
              <a:t>em</a:t>
            </a:r>
            <a:r>
              <a:rPr lang="en-US" altLang="en-US" sz="3200" dirty="0">
                <a:solidFill>
                  <a:srgbClr val="0000FF"/>
                </a:solidFill>
                <a:latin typeface="Times New Roman" panose="02020603050405020304" pitchFamily="18" charset="0"/>
                <a:cs typeface="Times New Roman" panose="02020603050405020304" pitchFamily="18" charset="0"/>
              </a:rPr>
              <a:t> </a:t>
            </a:r>
            <a:r>
              <a:rPr lang="en-US" altLang="en-US" sz="3200" dirty="0" err="1">
                <a:solidFill>
                  <a:srgbClr val="0000FF"/>
                </a:solidFill>
                <a:latin typeface="Times New Roman" panose="02020603050405020304" pitchFamily="18" charset="0"/>
                <a:cs typeface="Times New Roman" panose="02020603050405020304" pitchFamily="18" charset="0"/>
              </a:rPr>
              <a:t>bé</a:t>
            </a:r>
            <a:r>
              <a:rPr lang="en-US" altLang="en-US" sz="3200" dirty="0">
                <a:solidFill>
                  <a:srgbClr val="0000FF"/>
                </a:solidFill>
                <a:latin typeface="Times New Roman" panose="02020603050405020304" pitchFamily="18" charset="0"/>
                <a:cs typeface="Times New Roman" panose="02020603050405020304" pitchFamily="18" charset="0"/>
              </a:rPr>
              <a:t> </a:t>
            </a:r>
            <a:r>
              <a:rPr lang="en-US" altLang="en-US" sz="3200" dirty="0" err="1">
                <a:solidFill>
                  <a:srgbClr val="0000FF"/>
                </a:solidFill>
                <a:latin typeface="Times New Roman" panose="02020603050405020304" pitchFamily="18" charset="0"/>
                <a:cs typeface="Times New Roman" panose="02020603050405020304" pitchFamily="18" charset="0"/>
              </a:rPr>
              <a:t>vẫn</a:t>
            </a:r>
            <a:r>
              <a:rPr lang="en-US" altLang="en-US" sz="3200" dirty="0">
                <a:solidFill>
                  <a:srgbClr val="0000FF"/>
                </a:solidFill>
                <a:latin typeface="Times New Roman" panose="02020603050405020304" pitchFamily="18" charset="0"/>
                <a:cs typeface="Times New Roman" panose="02020603050405020304" pitchFamily="18" charset="0"/>
              </a:rPr>
              <a:t> </a:t>
            </a:r>
            <a:r>
              <a:rPr lang="en-US" altLang="en-US" sz="3200" dirty="0" err="1">
                <a:solidFill>
                  <a:srgbClr val="0000FF"/>
                </a:solidFill>
                <a:latin typeface="Times New Roman" panose="02020603050405020304" pitchFamily="18" charset="0"/>
                <a:cs typeface="Times New Roman" panose="02020603050405020304" pitchFamily="18" charset="0"/>
              </a:rPr>
              <a:t>khóc</a:t>
            </a:r>
            <a:r>
              <a:rPr lang="en-US" altLang="en-US" sz="3200" dirty="0">
                <a:solidFill>
                  <a:srgbClr val="0000FF"/>
                </a:solidFill>
                <a:latin typeface="Times New Roman" panose="02020603050405020304" pitchFamily="18" charset="0"/>
                <a:cs typeface="Times New Roman" panose="02020603050405020304" pitchFamily="18" charset="0"/>
              </a:rPr>
              <a:t>, </a:t>
            </a:r>
            <a:r>
              <a:rPr lang="en-US" altLang="en-US" sz="3200" dirty="0" err="1">
                <a:solidFill>
                  <a:srgbClr val="0000FF"/>
                </a:solidFill>
                <a:latin typeface="Times New Roman" panose="02020603050405020304" pitchFamily="18" charset="0"/>
                <a:cs typeface="Times New Roman" panose="02020603050405020304" pitchFamily="18" charset="0"/>
              </a:rPr>
              <a:t>mẹ</a:t>
            </a:r>
            <a:r>
              <a:rPr lang="en-US" altLang="en-US" sz="3200" dirty="0">
                <a:solidFill>
                  <a:srgbClr val="0000FF"/>
                </a:solidFill>
                <a:latin typeface="Times New Roman" panose="02020603050405020304" pitchFamily="18" charset="0"/>
                <a:cs typeface="Times New Roman" panose="02020603050405020304" pitchFamily="18" charset="0"/>
              </a:rPr>
              <a:t> </a:t>
            </a:r>
            <a:r>
              <a:rPr lang="en-US" altLang="en-US" sz="3200" dirty="0" err="1">
                <a:solidFill>
                  <a:srgbClr val="0000FF"/>
                </a:solidFill>
                <a:latin typeface="Times New Roman" panose="02020603050405020304" pitchFamily="18" charset="0"/>
                <a:cs typeface="Times New Roman" panose="02020603050405020304" pitchFamily="18" charset="0"/>
              </a:rPr>
              <a:t>bảo</a:t>
            </a:r>
            <a:r>
              <a:rPr lang="en-US" altLang="en-US" sz="3200" dirty="0">
                <a:solidFill>
                  <a:srgbClr val="0000FF"/>
                </a:solidFill>
                <a:latin typeface="Times New Roman" panose="02020603050405020304" pitchFamily="18" charset="0"/>
                <a:cs typeface="Times New Roman" panose="02020603050405020304" pitchFamily="18" charset="0"/>
              </a:rPr>
              <a:t>: </a:t>
            </a:r>
            <a:r>
              <a:rPr lang="en-US" altLang="en-US" sz="3200" dirty="0">
                <a:solidFill>
                  <a:srgbClr val="FF0000"/>
                </a:solidFill>
                <a:latin typeface="Times New Roman" panose="02020603050405020304" pitchFamily="18" charset="0"/>
                <a:cs typeface="Times New Roman" panose="02020603050405020304" pitchFamily="18" charset="0"/>
              </a:rPr>
              <a:t>“ </a:t>
            </a:r>
            <a:r>
              <a:rPr lang="en-US" altLang="en-US" sz="3200" dirty="0" err="1">
                <a:solidFill>
                  <a:srgbClr val="FF0000"/>
                </a:solidFill>
                <a:latin typeface="Times New Roman" panose="02020603050405020304" pitchFamily="18" charset="0"/>
                <a:cs typeface="Times New Roman" panose="02020603050405020304" pitchFamily="18" charset="0"/>
              </a:rPr>
              <a:t>Có</a:t>
            </a:r>
            <a:r>
              <a:rPr lang="en-US" altLang="en-US" sz="3200" dirty="0">
                <a:solidFill>
                  <a:srgbClr val="FF0000"/>
                </a:solidFill>
                <a:latin typeface="Times New Roman" panose="02020603050405020304" pitchFamily="18" charset="0"/>
                <a:cs typeface="Times New Roman" panose="02020603050405020304" pitchFamily="18" charset="0"/>
              </a:rPr>
              <a:t> </a:t>
            </a:r>
            <a:r>
              <a:rPr lang="en-US" altLang="en-US" sz="3200" dirty="0" err="1">
                <a:solidFill>
                  <a:srgbClr val="FF0000"/>
                </a:solidFill>
                <a:latin typeface="Times New Roman" panose="02020603050405020304" pitchFamily="18" charset="0"/>
                <a:cs typeface="Times New Roman" panose="02020603050405020304" pitchFamily="18" charset="0"/>
              </a:rPr>
              <a:t>nín</a:t>
            </a:r>
            <a:r>
              <a:rPr lang="en-US" altLang="en-US" sz="3200" dirty="0">
                <a:solidFill>
                  <a:srgbClr val="FF0000"/>
                </a:solidFill>
                <a:latin typeface="Times New Roman" panose="02020603050405020304" pitchFamily="18" charset="0"/>
                <a:cs typeface="Times New Roman" panose="02020603050405020304" pitchFamily="18" charset="0"/>
              </a:rPr>
              <a:t> </a:t>
            </a:r>
            <a:r>
              <a:rPr lang="en-US" altLang="en-US" sz="3200" err="1">
                <a:solidFill>
                  <a:srgbClr val="FF0000"/>
                </a:solidFill>
                <a:latin typeface="Times New Roman" panose="02020603050405020304" pitchFamily="18" charset="0"/>
                <a:cs typeface="Times New Roman" panose="02020603050405020304" pitchFamily="18" charset="0"/>
              </a:rPr>
              <a:t>đi</a:t>
            </a:r>
            <a:r>
              <a:rPr lang="en-US" altLang="en-US" sz="3200">
                <a:solidFill>
                  <a:srgbClr val="FF0000"/>
                </a:solidFill>
                <a:latin typeface="Times New Roman" panose="02020603050405020304" pitchFamily="18" charset="0"/>
                <a:cs typeface="Times New Roman" panose="02020603050405020304" pitchFamily="18" charset="0"/>
              </a:rPr>
              <a:t> không?</a:t>
            </a:r>
            <a:endParaRPr lang="en-US" altLang="en-US" sz="3200">
              <a:solidFill>
                <a:srgbClr val="FF0000"/>
              </a:solidFill>
              <a:latin typeface="Times New Roman" panose="02020603050405020304" pitchFamily="18" charset="0"/>
              <a:cs typeface="Times New Roman" panose="02020603050405020304" pitchFamily="18" charset="0"/>
            </a:endParaRPr>
          </a:p>
          <a:p>
            <a:pPr algn="just">
              <a:spcBef>
                <a:spcPct val="50000"/>
              </a:spcBef>
              <a:defRPr/>
            </a:pPr>
            <a:r>
              <a:rPr lang="en-US" altLang="en-US" sz="3200">
                <a:solidFill>
                  <a:srgbClr val="0000FF"/>
                </a:solidFill>
                <a:latin typeface="Times New Roman" panose="02020603050405020304" pitchFamily="18" charset="0"/>
                <a:cs typeface="Times New Roman" panose="02020603050405020304" pitchFamily="18" charset="0"/>
              </a:rPr>
              <a:t>Các </a:t>
            </a:r>
            <a:r>
              <a:rPr lang="en-US" altLang="en-US" sz="3200" dirty="0" err="1">
                <a:solidFill>
                  <a:srgbClr val="0000FF"/>
                </a:solidFill>
                <a:latin typeface="Times New Roman" panose="02020603050405020304" pitchFamily="18" charset="0"/>
                <a:cs typeface="Times New Roman" panose="02020603050405020304" pitchFamily="18" charset="0"/>
              </a:rPr>
              <a:t>chị</a:t>
            </a:r>
            <a:r>
              <a:rPr lang="en-US" altLang="en-US" sz="3200" dirty="0">
                <a:solidFill>
                  <a:srgbClr val="0000FF"/>
                </a:solidFill>
                <a:latin typeface="Times New Roman" panose="02020603050405020304" pitchFamily="18" charset="0"/>
                <a:cs typeface="Times New Roman" panose="02020603050405020304" pitchFamily="18" charset="0"/>
              </a:rPr>
              <a:t> </a:t>
            </a:r>
            <a:r>
              <a:rPr lang="en-US" altLang="en-US" sz="3200" dirty="0" err="1">
                <a:solidFill>
                  <a:srgbClr val="0000FF"/>
                </a:solidFill>
                <a:latin typeface="Times New Roman" panose="02020603050405020304" pitchFamily="18" charset="0"/>
                <a:cs typeface="Times New Roman" panose="02020603050405020304" pitchFamily="18" charset="0"/>
              </a:rPr>
              <a:t>ấy</a:t>
            </a:r>
            <a:r>
              <a:rPr lang="en-US" altLang="en-US" sz="3200" dirty="0">
                <a:solidFill>
                  <a:srgbClr val="0000FF"/>
                </a:solidFill>
                <a:latin typeface="Times New Roman" panose="02020603050405020304" pitchFamily="18" charset="0"/>
                <a:cs typeface="Times New Roman" panose="02020603050405020304" pitchFamily="18" charset="0"/>
              </a:rPr>
              <a:t> </a:t>
            </a:r>
            <a:r>
              <a:rPr lang="en-US" altLang="en-US" sz="3200" dirty="0" err="1">
                <a:solidFill>
                  <a:srgbClr val="0000FF"/>
                </a:solidFill>
                <a:latin typeface="Times New Roman" panose="02020603050405020304" pitchFamily="18" charset="0"/>
                <a:cs typeface="Times New Roman" panose="02020603050405020304" pitchFamily="18" charset="0"/>
              </a:rPr>
              <a:t>cười</a:t>
            </a:r>
            <a:r>
              <a:rPr lang="en-US" altLang="en-US" sz="3200" dirty="0">
                <a:solidFill>
                  <a:srgbClr val="0000FF"/>
                </a:solidFill>
                <a:latin typeface="Times New Roman" panose="02020603050405020304" pitchFamily="18" charset="0"/>
                <a:cs typeface="Times New Roman" panose="02020603050405020304" pitchFamily="18" charset="0"/>
              </a:rPr>
              <a:t> </a:t>
            </a:r>
            <a:r>
              <a:rPr lang="en-US" altLang="en-US" sz="3200" dirty="0" err="1">
                <a:solidFill>
                  <a:srgbClr val="0000FF"/>
                </a:solidFill>
                <a:latin typeface="Times New Roman" panose="02020603050405020304" pitchFamily="18" charset="0"/>
                <a:cs typeface="Times New Roman" panose="02020603050405020304" pitchFamily="18" charset="0"/>
              </a:rPr>
              <a:t>cho</a:t>
            </a:r>
            <a:r>
              <a:rPr lang="en-US" altLang="en-US" sz="3200" dirty="0">
                <a:solidFill>
                  <a:srgbClr val="0000FF"/>
                </a:solidFill>
                <a:latin typeface="Times New Roman" panose="02020603050405020304" pitchFamily="18" charset="0"/>
                <a:cs typeface="Times New Roman" panose="02020603050405020304" pitchFamily="18" charset="0"/>
              </a:rPr>
              <a:t> </a:t>
            </a:r>
            <a:r>
              <a:rPr lang="en-US" altLang="en-US" sz="3200" err="1">
                <a:solidFill>
                  <a:srgbClr val="0000FF"/>
                </a:solidFill>
                <a:latin typeface="Times New Roman" panose="02020603050405020304" pitchFamily="18" charset="0"/>
                <a:cs typeface="Times New Roman" panose="02020603050405020304" pitchFamily="18" charset="0"/>
              </a:rPr>
              <a:t>đây</a:t>
            </a:r>
            <a:r>
              <a:rPr lang="en-US" altLang="en-US" sz="3200">
                <a:solidFill>
                  <a:srgbClr val="0000FF"/>
                </a:solidFill>
                <a:latin typeface="Times New Roman" panose="02020603050405020304" pitchFamily="18" charset="0"/>
                <a:cs typeface="Times New Roman" panose="02020603050405020304" pitchFamily="18" charset="0"/>
              </a:rPr>
              <a:t> này.”</a:t>
            </a:r>
            <a:endParaRPr lang="en-US" altLang="en-US" sz="3200" dirty="0">
              <a:solidFill>
                <a:srgbClr val="0000FF"/>
              </a:solidFill>
              <a:latin typeface="Times New Roman" panose="02020603050405020304" pitchFamily="18" charset="0"/>
              <a:cs typeface="Times New Roman" panose="02020603050405020304" pitchFamily="18" charset="0"/>
            </a:endParaRPr>
          </a:p>
          <a:p>
            <a:pPr algn="just">
              <a:spcBef>
                <a:spcPct val="50000"/>
              </a:spcBef>
              <a:defRPr/>
            </a:pPr>
            <a:r>
              <a:rPr lang="en-US" altLang="en-US" sz="3200">
                <a:solidFill>
                  <a:srgbClr val="0000FF"/>
                </a:solidFill>
                <a:latin typeface="Times New Roman" panose="02020603050405020304" pitchFamily="18" charset="0"/>
                <a:cs typeface="Times New Roman" panose="02020603050405020304" pitchFamily="18" charset="0"/>
              </a:rPr>
              <a:t>b. Ánh </a:t>
            </a:r>
            <a:r>
              <a:rPr lang="en-US" altLang="en-US" sz="3200" dirty="0" err="1">
                <a:solidFill>
                  <a:srgbClr val="0000FF"/>
                </a:solidFill>
                <a:latin typeface="Times New Roman" panose="02020603050405020304" pitchFamily="18" charset="0"/>
                <a:cs typeface="Times New Roman" panose="02020603050405020304" pitchFamily="18" charset="0"/>
              </a:rPr>
              <a:t>mắt</a:t>
            </a:r>
            <a:r>
              <a:rPr lang="en-US" altLang="en-US" sz="3200" dirty="0">
                <a:solidFill>
                  <a:srgbClr val="0000FF"/>
                </a:solidFill>
                <a:latin typeface="Times New Roman" panose="02020603050405020304" pitchFamily="18" charset="0"/>
                <a:cs typeface="Times New Roman" panose="02020603050405020304" pitchFamily="18" charset="0"/>
              </a:rPr>
              <a:t> </a:t>
            </a:r>
            <a:r>
              <a:rPr lang="en-US" altLang="en-US" sz="3200" dirty="0" err="1">
                <a:solidFill>
                  <a:srgbClr val="0000FF"/>
                </a:solidFill>
                <a:latin typeface="Times New Roman" panose="02020603050405020304" pitchFamily="18" charset="0"/>
                <a:cs typeface="Times New Roman" panose="02020603050405020304" pitchFamily="18" charset="0"/>
              </a:rPr>
              <a:t>các</a:t>
            </a:r>
            <a:r>
              <a:rPr lang="en-US" altLang="en-US" sz="3200" dirty="0">
                <a:solidFill>
                  <a:srgbClr val="0000FF"/>
                </a:solidFill>
                <a:latin typeface="Times New Roman" panose="02020603050405020304" pitchFamily="18" charset="0"/>
                <a:cs typeface="Times New Roman" panose="02020603050405020304" pitchFamily="18" charset="0"/>
              </a:rPr>
              <a:t> </a:t>
            </a:r>
            <a:r>
              <a:rPr lang="en-US" altLang="en-US" sz="3200" dirty="0" err="1">
                <a:solidFill>
                  <a:srgbClr val="0000FF"/>
                </a:solidFill>
                <a:latin typeface="Times New Roman" panose="02020603050405020304" pitchFamily="18" charset="0"/>
                <a:cs typeface="Times New Roman" panose="02020603050405020304" pitchFamily="18" charset="0"/>
              </a:rPr>
              <a:t>bạn</a:t>
            </a:r>
            <a:r>
              <a:rPr lang="en-US" altLang="en-US" sz="3200" dirty="0">
                <a:solidFill>
                  <a:srgbClr val="0000FF"/>
                </a:solidFill>
                <a:latin typeface="Times New Roman" panose="02020603050405020304" pitchFamily="18" charset="0"/>
                <a:cs typeface="Times New Roman" panose="02020603050405020304" pitchFamily="18" charset="0"/>
              </a:rPr>
              <a:t> </a:t>
            </a:r>
            <a:r>
              <a:rPr lang="en-US" altLang="en-US" sz="3200" dirty="0" err="1">
                <a:solidFill>
                  <a:srgbClr val="0000FF"/>
                </a:solidFill>
                <a:latin typeface="Times New Roman" panose="02020603050405020304" pitchFamily="18" charset="0"/>
                <a:cs typeface="Times New Roman" panose="02020603050405020304" pitchFamily="18" charset="0"/>
              </a:rPr>
              <a:t>nhìn</a:t>
            </a:r>
            <a:r>
              <a:rPr lang="en-US" altLang="en-US" sz="3200" dirty="0">
                <a:solidFill>
                  <a:srgbClr val="0000FF"/>
                </a:solidFill>
                <a:latin typeface="Times New Roman" panose="02020603050405020304" pitchFamily="18" charset="0"/>
                <a:cs typeface="Times New Roman" panose="02020603050405020304" pitchFamily="18" charset="0"/>
              </a:rPr>
              <a:t> </a:t>
            </a:r>
            <a:r>
              <a:rPr lang="en-US" altLang="en-US" sz="3200" dirty="0" err="1">
                <a:solidFill>
                  <a:srgbClr val="0000FF"/>
                </a:solidFill>
                <a:latin typeface="Times New Roman" panose="02020603050405020304" pitchFamily="18" charset="0"/>
                <a:cs typeface="Times New Roman" panose="02020603050405020304" pitchFamily="18" charset="0"/>
              </a:rPr>
              <a:t>tôi</a:t>
            </a:r>
            <a:r>
              <a:rPr lang="en-US" altLang="en-US" sz="3200" dirty="0">
                <a:solidFill>
                  <a:srgbClr val="0000FF"/>
                </a:solidFill>
                <a:latin typeface="Times New Roman" panose="02020603050405020304" pitchFamily="18" charset="0"/>
                <a:cs typeface="Times New Roman" panose="02020603050405020304" pitchFamily="18" charset="0"/>
              </a:rPr>
              <a:t> </a:t>
            </a:r>
            <a:r>
              <a:rPr lang="en-US" altLang="en-US" sz="3200" dirty="0" err="1">
                <a:solidFill>
                  <a:srgbClr val="0000FF"/>
                </a:solidFill>
                <a:latin typeface="Times New Roman" panose="02020603050405020304" pitchFamily="18" charset="0"/>
                <a:cs typeface="Times New Roman" panose="02020603050405020304" pitchFamily="18" charset="0"/>
              </a:rPr>
              <a:t>như</a:t>
            </a:r>
            <a:r>
              <a:rPr lang="en-US" altLang="en-US" sz="3200" dirty="0">
                <a:solidFill>
                  <a:srgbClr val="0000FF"/>
                </a:solidFill>
                <a:latin typeface="Times New Roman" panose="02020603050405020304" pitchFamily="18" charset="0"/>
                <a:cs typeface="Times New Roman" panose="02020603050405020304" pitchFamily="18" charset="0"/>
              </a:rPr>
              <a:t> </a:t>
            </a:r>
            <a:r>
              <a:rPr lang="en-US" altLang="en-US" sz="3200" dirty="0" err="1">
                <a:solidFill>
                  <a:srgbClr val="0000FF"/>
                </a:solidFill>
                <a:latin typeface="Times New Roman" panose="02020603050405020304" pitchFamily="18" charset="0"/>
                <a:cs typeface="Times New Roman" panose="02020603050405020304" pitchFamily="18" charset="0"/>
              </a:rPr>
              <a:t>trách</a:t>
            </a:r>
            <a:r>
              <a:rPr lang="en-US" altLang="en-US" sz="3200" dirty="0">
                <a:solidFill>
                  <a:srgbClr val="0000FF"/>
                </a:solidFill>
                <a:latin typeface="Times New Roman" panose="02020603050405020304" pitchFamily="18" charset="0"/>
                <a:cs typeface="Times New Roman" panose="02020603050405020304" pitchFamily="18" charset="0"/>
              </a:rPr>
              <a:t> </a:t>
            </a:r>
            <a:r>
              <a:rPr lang="en-US" altLang="en-US" sz="3200" dirty="0" err="1">
                <a:solidFill>
                  <a:srgbClr val="0000FF"/>
                </a:solidFill>
                <a:latin typeface="Times New Roman" panose="02020603050405020304" pitchFamily="18" charset="0"/>
                <a:cs typeface="Times New Roman" panose="02020603050405020304" pitchFamily="18" charset="0"/>
              </a:rPr>
              <a:t>móc</a:t>
            </a:r>
            <a:r>
              <a:rPr lang="en-US" altLang="en-US" sz="3200" dirty="0">
                <a:solidFill>
                  <a:srgbClr val="0000FF"/>
                </a:solidFill>
                <a:latin typeface="Times New Roman" panose="02020603050405020304" pitchFamily="18" charset="0"/>
                <a:cs typeface="Times New Roman" panose="02020603050405020304" pitchFamily="18" charset="0"/>
              </a:rPr>
              <a:t>: </a:t>
            </a:r>
            <a:r>
              <a:rPr lang="en-US" altLang="en-US" sz="3200" dirty="0">
                <a:solidFill>
                  <a:srgbClr val="FF0000"/>
                </a:solidFill>
                <a:latin typeface="Times New Roman" panose="02020603050405020304" pitchFamily="18" charset="0"/>
                <a:cs typeface="Times New Roman" panose="02020603050405020304" pitchFamily="18" charset="0"/>
              </a:rPr>
              <a:t>“ </a:t>
            </a:r>
            <a:r>
              <a:rPr lang="en-US" altLang="en-US" sz="3200" dirty="0" err="1">
                <a:solidFill>
                  <a:srgbClr val="FF0000"/>
                </a:solidFill>
                <a:latin typeface="Times New Roman" panose="02020603050405020304" pitchFamily="18" charset="0"/>
                <a:cs typeface="Times New Roman" panose="02020603050405020304" pitchFamily="18" charset="0"/>
              </a:rPr>
              <a:t>Vì</a:t>
            </a:r>
            <a:r>
              <a:rPr lang="en-US" altLang="en-US" sz="3200" dirty="0">
                <a:solidFill>
                  <a:srgbClr val="FF0000"/>
                </a:solidFill>
                <a:latin typeface="Times New Roman" panose="02020603050405020304" pitchFamily="18" charset="0"/>
                <a:cs typeface="Times New Roman" panose="02020603050405020304" pitchFamily="18" charset="0"/>
              </a:rPr>
              <a:t> </a:t>
            </a:r>
            <a:r>
              <a:rPr lang="en-US" altLang="en-US" sz="3200" dirty="0" err="1">
                <a:solidFill>
                  <a:srgbClr val="FF0000"/>
                </a:solidFill>
                <a:latin typeface="Times New Roman" panose="02020603050405020304" pitchFamily="18" charset="0"/>
                <a:cs typeface="Times New Roman" panose="02020603050405020304" pitchFamily="18" charset="0"/>
              </a:rPr>
              <a:t>sao</a:t>
            </a:r>
            <a:r>
              <a:rPr lang="en-US" altLang="en-US" sz="3200" dirty="0">
                <a:solidFill>
                  <a:srgbClr val="FF0000"/>
                </a:solidFill>
                <a:latin typeface="Times New Roman" panose="02020603050405020304" pitchFamily="18" charset="0"/>
                <a:cs typeface="Times New Roman" panose="02020603050405020304" pitchFamily="18" charset="0"/>
              </a:rPr>
              <a:t> </a:t>
            </a:r>
            <a:r>
              <a:rPr lang="en-US" altLang="en-US" sz="3200" dirty="0" err="1">
                <a:solidFill>
                  <a:srgbClr val="FF0000"/>
                </a:solidFill>
                <a:latin typeface="Times New Roman" panose="02020603050405020304" pitchFamily="18" charset="0"/>
                <a:cs typeface="Times New Roman" panose="02020603050405020304" pitchFamily="18" charset="0"/>
              </a:rPr>
              <a:t>cậu</a:t>
            </a:r>
            <a:r>
              <a:rPr lang="en-US" altLang="en-US" sz="3200" dirty="0">
                <a:solidFill>
                  <a:srgbClr val="FF0000"/>
                </a:solidFill>
                <a:latin typeface="Times New Roman" panose="02020603050405020304" pitchFamily="18" charset="0"/>
                <a:cs typeface="Times New Roman" panose="02020603050405020304" pitchFamily="18" charset="0"/>
              </a:rPr>
              <a:t> </a:t>
            </a:r>
            <a:r>
              <a:rPr lang="en-US" altLang="en-US" sz="3200" dirty="0" err="1">
                <a:solidFill>
                  <a:srgbClr val="FF0000"/>
                </a:solidFill>
                <a:latin typeface="Times New Roman" panose="02020603050405020304" pitchFamily="18" charset="0"/>
                <a:cs typeface="Times New Roman" panose="02020603050405020304" pitchFamily="18" charset="0"/>
              </a:rPr>
              <a:t>lại</a:t>
            </a:r>
            <a:r>
              <a:rPr lang="en-US" altLang="en-US" sz="3200" dirty="0">
                <a:solidFill>
                  <a:srgbClr val="FF0000"/>
                </a:solidFill>
                <a:latin typeface="Times New Roman" panose="02020603050405020304" pitchFamily="18" charset="0"/>
                <a:cs typeface="Times New Roman" panose="02020603050405020304" pitchFamily="18" charset="0"/>
              </a:rPr>
              <a:t> </a:t>
            </a:r>
            <a:r>
              <a:rPr lang="en-US" altLang="en-US" sz="3200" dirty="0" err="1">
                <a:solidFill>
                  <a:srgbClr val="FF0000"/>
                </a:solidFill>
                <a:latin typeface="Times New Roman" panose="02020603050405020304" pitchFamily="18" charset="0"/>
                <a:cs typeface="Times New Roman" panose="02020603050405020304" pitchFamily="18" charset="0"/>
              </a:rPr>
              <a:t>làm</a:t>
            </a:r>
            <a:r>
              <a:rPr lang="en-US" altLang="en-US" sz="3200" dirty="0">
                <a:solidFill>
                  <a:srgbClr val="FF0000"/>
                </a:solidFill>
                <a:latin typeface="Times New Roman" panose="02020603050405020304" pitchFamily="18" charset="0"/>
                <a:cs typeface="Times New Roman" panose="02020603050405020304" pitchFamily="18" charset="0"/>
              </a:rPr>
              <a:t> </a:t>
            </a:r>
            <a:r>
              <a:rPr lang="en-US" altLang="en-US" sz="3200" dirty="0" err="1">
                <a:solidFill>
                  <a:srgbClr val="FF0000"/>
                </a:solidFill>
                <a:latin typeface="Times New Roman" panose="02020603050405020304" pitchFamily="18" charset="0"/>
                <a:cs typeface="Times New Roman" panose="02020603050405020304" pitchFamily="18" charset="0"/>
              </a:rPr>
              <a:t>phiền</a:t>
            </a:r>
            <a:r>
              <a:rPr lang="en-US" altLang="en-US" sz="3200" dirty="0">
                <a:solidFill>
                  <a:srgbClr val="FF0000"/>
                </a:solidFill>
                <a:latin typeface="Times New Roman" panose="02020603050405020304" pitchFamily="18" charset="0"/>
                <a:cs typeface="Times New Roman" panose="02020603050405020304" pitchFamily="18" charset="0"/>
              </a:rPr>
              <a:t> </a:t>
            </a:r>
            <a:r>
              <a:rPr lang="en-US" altLang="en-US" sz="3200" dirty="0" err="1">
                <a:solidFill>
                  <a:srgbClr val="FF0000"/>
                </a:solidFill>
                <a:latin typeface="Times New Roman" panose="02020603050405020304" pitchFamily="18" charset="0"/>
                <a:cs typeface="Times New Roman" panose="02020603050405020304" pitchFamily="18" charset="0"/>
              </a:rPr>
              <a:t>lòng</a:t>
            </a:r>
            <a:r>
              <a:rPr lang="en-US" altLang="en-US" sz="3200" dirty="0">
                <a:solidFill>
                  <a:srgbClr val="FF0000"/>
                </a:solidFill>
                <a:latin typeface="Times New Roman" panose="02020603050405020304" pitchFamily="18" charset="0"/>
                <a:cs typeface="Times New Roman" panose="02020603050405020304" pitchFamily="18" charset="0"/>
              </a:rPr>
              <a:t> </a:t>
            </a:r>
            <a:r>
              <a:rPr lang="en-US" altLang="en-US" sz="3200" dirty="0" err="1">
                <a:solidFill>
                  <a:srgbClr val="FF0000"/>
                </a:solidFill>
                <a:latin typeface="Times New Roman" panose="02020603050405020304" pitchFamily="18" charset="0"/>
                <a:cs typeface="Times New Roman" panose="02020603050405020304" pitchFamily="18" charset="0"/>
              </a:rPr>
              <a:t>cô</a:t>
            </a:r>
            <a:r>
              <a:rPr lang="en-US" altLang="en-US" sz="3200" dirty="0">
                <a:solidFill>
                  <a:srgbClr val="FF0000"/>
                </a:solidFill>
                <a:latin typeface="Times New Roman" panose="02020603050405020304" pitchFamily="18" charset="0"/>
                <a:cs typeface="Times New Roman" panose="02020603050405020304" pitchFamily="18" charset="0"/>
              </a:rPr>
              <a:t> </a:t>
            </a:r>
            <a:r>
              <a:rPr lang="en-US" altLang="en-US" sz="3200" dirty="0" err="1">
                <a:solidFill>
                  <a:srgbClr val="FF0000"/>
                </a:solidFill>
                <a:latin typeface="Times New Roman" panose="02020603050405020304" pitchFamily="18" charset="0"/>
                <a:cs typeface="Times New Roman" panose="02020603050405020304" pitchFamily="18" charset="0"/>
              </a:rPr>
              <a:t>như</a:t>
            </a:r>
            <a:r>
              <a:rPr lang="en-US" altLang="en-US" sz="3200" dirty="0">
                <a:solidFill>
                  <a:srgbClr val="FF0000"/>
                </a:solidFill>
                <a:latin typeface="Times New Roman" panose="02020603050405020304" pitchFamily="18" charset="0"/>
                <a:cs typeface="Times New Roman" panose="02020603050405020304" pitchFamily="18" charset="0"/>
              </a:rPr>
              <a:t> </a:t>
            </a:r>
            <a:r>
              <a:rPr lang="en-US" altLang="en-US" sz="3200" dirty="0" err="1">
                <a:solidFill>
                  <a:srgbClr val="FF0000"/>
                </a:solidFill>
                <a:latin typeface="Times New Roman" panose="02020603050405020304" pitchFamily="18" charset="0"/>
                <a:cs typeface="Times New Roman" panose="02020603050405020304" pitchFamily="18" charset="0"/>
              </a:rPr>
              <a:t>vậy</a:t>
            </a:r>
            <a:r>
              <a:rPr lang="en-US" altLang="en-US" sz="3200" dirty="0">
                <a:solidFill>
                  <a:srgbClr val="FF0000"/>
                </a:solidFill>
                <a:latin typeface="Times New Roman" panose="02020603050405020304" pitchFamily="18" charset="0"/>
                <a:cs typeface="Times New Roman" panose="02020603050405020304" pitchFamily="18" charset="0"/>
              </a:rPr>
              <a:t>?”</a:t>
            </a:r>
            <a:endParaRPr lang="en-US" altLang="en-US" sz="3200" dirty="0">
              <a:solidFill>
                <a:srgbClr val="FF0000"/>
              </a:solidFill>
              <a:latin typeface="Times New Roman" panose="02020603050405020304" pitchFamily="18" charset="0"/>
              <a:cs typeface="Times New Roman" panose="02020603050405020304" pitchFamily="18" charset="0"/>
            </a:endParaRPr>
          </a:p>
          <a:p>
            <a:pPr algn="just" eaLnBrk="1" hangingPunct="1">
              <a:spcBef>
                <a:spcPct val="50000"/>
              </a:spcBef>
              <a:defRPr/>
            </a:pPr>
            <a:r>
              <a:rPr lang="en-US" altLang="en-US" sz="3200" dirty="0">
                <a:solidFill>
                  <a:srgbClr val="0000FF"/>
                </a:solidFill>
                <a:latin typeface="Times New Roman" panose="02020603050405020304" pitchFamily="18" charset="0"/>
                <a:cs typeface="Times New Roman" panose="02020603050405020304" pitchFamily="18" charset="0"/>
              </a:rPr>
              <a:t>c. </a:t>
            </a:r>
            <a:r>
              <a:rPr lang="en-US" altLang="en-US" sz="3200" dirty="0" err="1">
                <a:solidFill>
                  <a:srgbClr val="0000FF"/>
                </a:solidFill>
                <a:latin typeface="Times New Roman" panose="02020603050405020304" pitchFamily="18" charset="0"/>
                <a:cs typeface="Times New Roman" panose="02020603050405020304" pitchFamily="18" charset="0"/>
              </a:rPr>
              <a:t>Chị</a:t>
            </a:r>
            <a:r>
              <a:rPr lang="en-US" altLang="en-US" sz="3200" dirty="0">
                <a:solidFill>
                  <a:srgbClr val="0000FF"/>
                </a:solidFill>
                <a:latin typeface="Times New Roman" panose="02020603050405020304" pitchFamily="18" charset="0"/>
                <a:cs typeface="Times New Roman" panose="02020603050405020304" pitchFamily="18" charset="0"/>
              </a:rPr>
              <a:t> </a:t>
            </a:r>
            <a:r>
              <a:rPr lang="en-US" altLang="en-US" sz="3200" dirty="0" err="1">
                <a:solidFill>
                  <a:srgbClr val="0000FF"/>
                </a:solidFill>
                <a:latin typeface="Times New Roman" panose="02020603050405020304" pitchFamily="18" charset="0"/>
                <a:cs typeface="Times New Roman" panose="02020603050405020304" pitchFamily="18" charset="0"/>
              </a:rPr>
              <a:t>tôi</a:t>
            </a:r>
            <a:r>
              <a:rPr lang="en-US" altLang="en-US" sz="3200" dirty="0">
                <a:solidFill>
                  <a:srgbClr val="0000FF"/>
                </a:solidFill>
                <a:latin typeface="Times New Roman" panose="02020603050405020304" pitchFamily="18" charset="0"/>
                <a:cs typeface="Times New Roman" panose="02020603050405020304" pitchFamily="18" charset="0"/>
              </a:rPr>
              <a:t> </a:t>
            </a:r>
            <a:r>
              <a:rPr lang="en-US" altLang="en-US" sz="3200" dirty="0" err="1">
                <a:solidFill>
                  <a:srgbClr val="0000FF"/>
                </a:solidFill>
                <a:latin typeface="Times New Roman" panose="02020603050405020304" pitchFamily="18" charset="0"/>
                <a:cs typeface="Times New Roman" panose="02020603050405020304" pitchFamily="18" charset="0"/>
              </a:rPr>
              <a:t>cười</a:t>
            </a:r>
            <a:r>
              <a:rPr lang="en-US" altLang="en-US" sz="3200" dirty="0">
                <a:solidFill>
                  <a:srgbClr val="0000FF"/>
                </a:solidFill>
                <a:latin typeface="Times New Roman" panose="02020603050405020304" pitchFamily="18" charset="0"/>
                <a:cs typeface="Times New Roman" panose="02020603050405020304" pitchFamily="18" charset="0"/>
              </a:rPr>
              <a:t>: </a:t>
            </a:r>
            <a:r>
              <a:rPr lang="en-US" altLang="en-US" sz="3200" dirty="0">
                <a:solidFill>
                  <a:srgbClr val="FF0000"/>
                </a:solidFill>
                <a:latin typeface="Times New Roman" panose="02020603050405020304" pitchFamily="18" charset="0"/>
                <a:cs typeface="Times New Roman" panose="02020603050405020304" pitchFamily="18" charset="0"/>
              </a:rPr>
              <a:t>“ </a:t>
            </a:r>
            <a:r>
              <a:rPr lang="en-US" altLang="en-US" sz="3200" dirty="0" err="1">
                <a:solidFill>
                  <a:srgbClr val="FF0000"/>
                </a:solidFill>
                <a:latin typeface="Times New Roman" panose="02020603050405020304" pitchFamily="18" charset="0"/>
                <a:cs typeface="Times New Roman" panose="02020603050405020304" pitchFamily="18" charset="0"/>
              </a:rPr>
              <a:t>Em</a:t>
            </a:r>
            <a:r>
              <a:rPr lang="en-US" altLang="en-US" sz="3200" dirty="0">
                <a:solidFill>
                  <a:srgbClr val="FF0000"/>
                </a:solidFill>
                <a:latin typeface="Times New Roman" panose="02020603050405020304" pitchFamily="18" charset="0"/>
                <a:cs typeface="Times New Roman" panose="02020603050405020304" pitchFamily="18" charset="0"/>
              </a:rPr>
              <a:t> </a:t>
            </a:r>
            <a:r>
              <a:rPr lang="en-US" altLang="en-US" sz="3200" dirty="0" err="1">
                <a:solidFill>
                  <a:srgbClr val="FF0000"/>
                </a:solidFill>
                <a:latin typeface="Times New Roman" panose="02020603050405020304" pitchFamily="18" charset="0"/>
                <a:cs typeface="Times New Roman" panose="02020603050405020304" pitchFamily="18" charset="0"/>
              </a:rPr>
              <a:t>vẽ</a:t>
            </a:r>
            <a:r>
              <a:rPr lang="en-US" altLang="en-US" sz="3200" dirty="0">
                <a:solidFill>
                  <a:srgbClr val="FF0000"/>
                </a:solidFill>
                <a:latin typeface="Times New Roman" panose="02020603050405020304" pitchFamily="18" charset="0"/>
                <a:cs typeface="Times New Roman" panose="02020603050405020304" pitchFamily="18" charset="0"/>
              </a:rPr>
              <a:t> </a:t>
            </a:r>
            <a:r>
              <a:rPr lang="en-US" altLang="en-US" sz="3200" dirty="0" err="1">
                <a:solidFill>
                  <a:srgbClr val="FF0000"/>
                </a:solidFill>
                <a:latin typeface="Times New Roman" panose="02020603050405020304" pitchFamily="18" charset="0"/>
                <a:cs typeface="Times New Roman" panose="02020603050405020304" pitchFamily="18" charset="0"/>
              </a:rPr>
              <a:t>thế</a:t>
            </a:r>
            <a:r>
              <a:rPr lang="en-US" altLang="en-US" sz="3200" dirty="0">
                <a:solidFill>
                  <a:srgbClr val="FF0000"/>
                </a:solidFill>
                <a:latin typeface="Times New Roman" panose="02020603050405020304" pitchFamily="18" charset="0"/>
                <a:cs typeface="Times New Roman" panose="02020603050405020304" pitchFamily="18" charset="0"/>
              </a:rPr>
              <a:t> </a:t>
            </a:r>
            <a:r>
              <a:rPr lang="en-US" altLang="en-US" sz="3200" dirty="0" err="1">
                <a:solidFill>
                  <a:srgbClr val="FF0000"/>
                </a:solidFill>
                <a:latin typeface="Times New Roman" panose="02020603050405020304" pitchFamily="18" charset="0"/>
                <a:cs typeface="Times New Roman" panose="02020603050405020304" pitchFamily="18" charset="0"/>
              </a:rPr>
              <a:t>này</a:t>
            </a:r>
            <a:r>
              <a:rPr lang="en-US" altLang="en-US" sz="3200" dirty="0">
                <a:solidFill>
                  <a:srgbClr val="FF0000"/>
                </a:solidFill>
                <a:latin typeface="Times New Roman" panose="02020603050405020304" pitchFamily="18" charset="0"/>
                <a:cs typeface="Times New Roman" panose="02020603050405020304" pitchFamily="18" charset="0"/>
              </a:rPr>
              <a:t> </a:t>
            </a:r>
            <a:r>
              <a:rPr lang="en-US" altLang="en-US" sz="3200" dirty="0" err="1">
                <a:solidFill>
                  <a:srgbClr val="FF0000"/>
                </a:solidFill>
                <a:latin typeface="Times New Roman" panose="02020603050405020304" pitchFamily="18" charset="0"/>
                <a:cs typeface="Times New Roman" panose="02020603050405020304" pitchFamily="18" charset="0"/>
              </a:rPr>
              <a:t>mà</a:t>
            </a:r>
            <a:r>
              <a:rPr lang="en-US" altLang="en-US" sz="3200" dirty="0">
                <a:solidFill>
                  <a:srgbClr val="FF0000"/>
                </a:solidFill>
                <a:latin typeface="Times New Roman" panose="02020603050405020304" pitchFamily="18" charset="0"/>
                <a:cs typeface="Times New Roman" panose="02020603050405020304" pitchFamily="18" charset="0"/>
              </a:rPr>
              <a:t> </a:t>
            </a:r>
            <a:r>
              <a:rPr lang="en-US" altLang="en-US" sz="3200" dirty="0" err="1">
                <a:solidFill>
                  <a:srgbClr val="FF0000"/>
                </a:solidFill>
                <a:latin typeface="Times New Roman" panose="02020603050405020304" pitchFamily="18" charset="0"/>
                <a:cs typeface="Times New Roman" panose="02020603050405020304" pitchFamily="18" charset="0"/>
              </a:rPr>
              <a:t>bảo</a:t>
            </a:r>
            <a:r>
              <a:rPr lang="en-US" altLang="en-US" sz="3200" dirty="0">
                <a:solidFill>
                  <a:srgbClr val="FF0000"/>
                </a:solidFill>
                <a:latin typeface="Times New Roman" panose="02020603050405020304" pitchFamily="18" charset="0"/>
                <a:cs typeface="Times New Roman" panose="02020603050405020304" pitchFamily="18" charset="0"/>
              </a:rPr>
              <a:t> </a:t>
            </a:r>
            <a:r>
              <a:rPr lang="en-US" altLang="en-US" sz="3200" dirty="0" err="1">
                <a:solidFill>
                  <a:srgbClr val="FF0000"/>
                </a:solidFill>
                <a:latin typeface="Times New Roman" panose="02020603050405020304" pitchFamily="18" charset="0"/>
                <a:cs typeface="Times New Roman" panose="02020603050405020304" pitchFamily="18" charset="0"/>
              </a:rPr>
              <a:t>là</a:t>
            </a:r>
            <a:r>
              <a:rPr lang="en-US" altLang="en-US" sz="3200" dirty="0">
                <a:solidFill>
                  <a:srgbClr val="FF0000"/>
                </a:solidFill>
                <a:latin typeface="Times New Roman" panose="02020603050405020304" pitchFamily="18" charset="0"/>
                <a:cs typeface="Times New Roman" panose="02020603050405020304" pitchFamily="18" charset="0"/>
              </a:rPr>
              <a:t> con </a:t>
            </a:r>
            <a:r>
              <a:rPr lang="en-US" altLang="en-US" sz="3200" dirty="0" err="1">
                <a:solidFill>
                  <a:srgbClr val="FF0000"/>
                </a:solidFill>
                <a:latin typeface="Times New Roman" panose="02020603050405020304" pitchFamily="18" charset="0"/>
                <a:cs typeface="Times New Roman" panose="02020603050405020304" pitchFamily="18" charset="0"/>
              </a:rPr>
              <a:t>ngựa</a:t>
            </a:r>
            <a:r>
              <a:rPr lang="en-US" altLang="en-US" sz="3200" dirty="0">
                <a:solidFill>
                  <a:srgbClr val="FF0000"/>
                </a:solidFill>
                <a:latin typeface="Times New Roman" panose="02020603050405020304" pitchFamily="18" charset="0"/>
                <a:cs typeface="Times New Roman" panose="02020603050405020304" pitchFamily="18" charset="0"/>
              </a:rPr>
              <a:t> à?”</a:t>
            </a:r>
            <a:endParaRPr lang="en-US" altLang="en-US" sz="3200" dirty="0">
              <a:solidFill>
                <a:srgbClr val="FF0000"/>
              </a:solidFill>
              <a:latin typeface=".VnArial" panose="020B7200000000000000" pitchFamily="34" charset="0"/>
            </a:endParaRPr>
          </a:p>
          <a:p>
            <a:pPr algn="just" eaLnBrk="1" hangingPunct="1">
              <a:spcBef>
                <a:spcPct val="50000"/>
              </a:spcBef>
              <a:defRPr/>
            </a:pPr>
            <a:r>
              <a:rPr lang="en-US" altLang="en-US" sz="3200" dirty="0">
                <a:solidFill>
                  <a:srgbClr val="0000FF"/>
                </a:solidFill>
                <a:latin typeface="Times New Roman" panose="02020603050405020304" pitchFamily="18" charset="0"/>
                <a:cs typeface="Times New Roman" panose="02020603050405020304" pitchFamily="18" charset="0"/>
              </a:rPr>
              <a:t>d. </a:t>
            </a:r>
            <a:r>
              <a:rPr lang="en-US" altLang="en-US" sz="3200" dirty="0" err="1">
                <a:solidFill>
                  <a:srgbClr val="0000FF"/>
                </a:solidFill>
                <a:latin typeface="Times New Roman" panose="02020603050405020304" pitchFamily="18" charset="0"/>
                <a:cs typeface="Times New Roman" panose="02020603050405020304" pitchFamily="18" charset="0"/>
              </a:rPr>
              <a:t>Bà</a:t>
            </a:r>
            <a:r>
              <a:rPr lang="en-US" altLang="en-US" sz="3200" dirty="0">
                <a:solidFill>
                  <a:srgbClr val="0000FF"/>
                </a:solidFill>
                <a:latin typeface="Times New Roman" panose="02020603050405020304" pitchFamily="18" charset="0"/>
                <a:cs typeface="Times New Roman" panose="02020603050405020304" pitchFamily="18" charset="0"/>
              </a:rPr>
              <a:t> </a:t>
            </a:r>
            <a:r>
              <a:rPr lang="en-US" altLang="en-US" sz="3200" dirty="0" err="1">
                <a:solidFill>
                  <a:srgbClr val="0000FF"/>
                </a:solidFill>
                <a:latin typeface="Times New Roman" panose="02020603050405020304" pitchFamily="18" charset="0"/>
                <a:cs typeface="Times New Roman" panose="02020603050405020304" pitchFamily="18" charset="0"/>
              </a:rPr>
              <a:t>cụ</a:t>
            </a:r>
            <a:r>
              <a:rPr lang="en-US" altLang="en-US" sz="3200" dirty="0">
                <a:solidFill>
                  <a:srgbClr val="0000FF"/>
                </a:solidFill>
                <a:latin typeface="Times New Roman" panose="02020603050405020304" pitchFamily="18" charset="0"/>
                <a:cs typeface="Times New Roman" panose="02020603050405020304" pitchFamily="18" charset="0"/>
              </a:rPr>
              <a:t> </a:t>
            </a:r>
            <a:r>
              <a:rPr lang="en-US" altLang="en-US" sz="3200" dirty="0" err="1">
                <a:solidFill>
                  <a:srgbClr val="0000FF"/>
                </a:solidFill>
                <a:latin typeface="Times New Roman" panose="02020603050405020304" pitchFamily="18" charset="0"/>
                <a:cs typeface="Times New Roman" panose="02020603050405020304" pitchFamily="18" charset="0"/>
              </a:rPr>
              <a:t>hỏi</a:t>
            </a:r>
            <a:r>
              <a:rPr lang="en-US" altLang="en-US" sz="3200" dirty="0">
                <a:solidFill>
                  <a:srgbClr val="0000FF"/>
                </a:solidFill>
                <a:latin typeface="Times New Roman" panose="02020603050405020304" pitchFamily="18" charset="0"/>
                <a:cs typeface="Times New Roman" panose="02020603050405020304" pitchFamily="18" charset="0"/>
              </a:rPr>
              <a:t> </a:t>
            </a:r>
            <a:r>
              <a:rPr lang="en-US" altLang="en-US" sz="3200" dirty="0" err="1">
                <a:solidFill>
                  <a:srgbClr val="0000FF"/>
                </a:solidFill>
                <a:latin typeface="Times New Roman" panose="02020603050405020304" pitchFamily="18" charset="0"/>
                <a:cs typeface="Times New Roman" panose="02020603050405020304" pitchFamily="18" charset="0"/>
              </a:rPr>
              <a:t>một</a:t>
            </a:r>
            <a:r>
              <a:rPr lang="en-US" altLang="en-US" sz="3200" dirty="0">
                <a:solidFill>
                  <a:srgbClr val="0000FF"/>
                </a:solidFill>
                <a:latin typeface="Times New Roman" panose="02020603050405020304" pitchFamily="18" charset="0"/>
                <a:cs typeface="Times New Roman" panose="02020603050405020304" pitchFamily="18" charset="0"/>
              </a:rPr>
              <a:t> </a:t>
            </a:r>
            <a:r>
              <a:rPr lang="en-US" altLang="en-US" sz="3200" dirty="0" err="1">
                <a:solidFill>
                  <a:srgbClr val="0000FF"/>
                </a:solidFill>
                <a:latin typeface="Times New Roman" panose="02020603050405020304" pitchFamily="18" charset="0"/>
                <a:cs typeface="Times New Roman" panose="02020603050405020304" pitchFamily="18" charset="0"/>
              </a:rPr>
              <a:t>người</a:t>
            </a:r>
            <a:r>
              <a:rPr lang="en-US" altLang="en-US" sz="3200" dirty="0">
                <a:solidFill>
                  <a:srgbClr val="0000FF"/>
                </a:solidFill>
                <a:latin typeface="Times New Roman" panose="02020603050405020304" pitchFamily="18" charset="0"/>
                <a:cs typeface="Times New Roman" panose="02020603050405020304" pitchFamily="18" charset="0"/>
              </a:rPr>
              <a:t>  </a:t>
            </a:r>
            <a:r>
              <a:rPr lang="en-US" altLang="en-US" sz="3200" dirty="0" err="1">
                <a:solidFill>
                  <a:srgbClr val="0000FF"/>
                </a:solidFill>
                <a:latin typeface="Times New Roman" panose="02020603050405020304" pitchFamily="18" charset="0"/>
                <a:cs typeface="Times New Roman" panose="02020603050405020304" pitchFamily="18" charset="0"/>
              </a:rPr>
              <a:t>đang</a:t>
            </a:r>
            <a:r>
              <a:rPr lang="en-US" altLang="en-US" sz="3200" dirty="0">
                <a:solidFill>
                  <a:srgbClr val="0000FF"/>
                </a:solidFill>
                <a:latin typeface="Times New Roman" panose="02020603050405020304" pitchFamily="18" charset="0"/>
                <a:cs typeface="Times New Roman" panose="02020603050405020304" pitchFamily="18" charset="0"/>
              </a:rPr>
              <a:t> </a:t>
            </a:r>
            <a:r>
              <a:rPr lang="en-US" altLang="en-US" sz="3200" dirty="0" err="1">
                <a:solidFill>
                  <a:srgbClr val="0000FF"/>
                </a:solidFill>
                <a:latin typeface="Times New Roman" panose="02020603050405020304" pitchFamily="18" charset="0"/>
                <a:cs typeface="Times New Roman" panose="02020603050405020304" pitchFamily="18" charset="0"/>
              </a:rPr>
              <a:t>đứng</a:t>
            </a:r>
            <a:r>
              <a:rPr lang="en-US" altLang="en-US" sz="3200" dirty="0">
                <a:solidFill>
                  <a:srgbClr val="0000FF"/>
                </a:solidFill>
                <a:latin typeface="Times New Roman" panose="02020603050405020304" pitchFamily="18" charset="0"/>
                <a:cs typeface="Times New Roman" panose="02020603050405020304" pitchFamily="18" charset="0"/>
              </a:rPr>
              <a:t> </a:t>
            </a:r>
            <a:r>
              <a:rPr lang="en-US" altLang="en-US" sz="3200" dirty="0" err="1">
                <a:solidFill>
                  <a:srgbClr val="0000FF"/>
                </a:solidFill>
                <a:latin typeface="Times New Roman" panose="02020603050405020304" pitchFamily="18" charset="0"/>
                <a:cs typeface="Times New Roman" panose="02020603050405020304" pitchFamily="18" charset="0"/>
              </a:rPr>
              <a:t>vơ</a:t>
            </a:r>
            <a:r>
              <a:rPr lang="en-US" altLang="en-US" sz="3200" dirty="0">
                <a:solidFill>
                  <a:srgbClr val="0000FF"/>
                </a:solidFill>
                <a:latin typeface="Times New Roman" panose="02020603050405020304" pitchFamily="18" charset="0"/>
                <a:cs typeface="Times New Roman" panose="02020603050405020304" pitchFamily="18" charset="0"/>
              </a:rPr>
              <a:t> </a:t>
            </a:r>
            <a:r>
              <a:rPr lang="en-US" altLang="en-US" sz="3200" dirty="0" err="1">
                <a:solidFill>
                  <a:srgbClr val="0000FF"/>
                </a:solidFill>
                <a:latin typeface="Times New Roman" panose="02020603050405020304" pitchFamily="18" charset="0"/>
                <a:cs typeface="Times New Roman" panose="02020603050405020304" pitchFamily="18" charset="0"/>
              </a:rPr>
              <a:t>vẩn</a:t>
            </a:r>
            <a:r>
              <a:rPr lang="en-US" altLang="en-US" sz="3200" dirty="0">
                <a:solidFill>
                  <a:srgbClr val="0000FF"/>
                </a:solidFill>
                <a:latin typeface="Times New Roman" panose="02020603050405020304" pitchFamily="18" charset="0"/>
                <a:cs typeface="Times New Roman" panose="02020603050405020304" pitchFamily="18" charset="0"/>
              </a:rPr>
              <a:t> </a:t>
            </a:r>
            <a:r>
              <a:rPr lang="en-US" altLang="en-US" sz="3200" dirty="0" err="1">
                <a:solidFill>
                  <a:srgbClr val="0000FF"/>
                </a:solidFill>
                <a:latin typeface="Times New Roman" panose="02020603050405020304" pitchFamily="18" charset="0"/>
                <a:cs typeface="Times New Roman" panose="02020603050405020304" pitchFamily="18" charset="0"/>
              </a:rPr>
              <a:t>trước</a:t>
            </a:r>
            <a:r>
              <a:rPr lang="en-US" altLang="en-US" sz="3200" dirty="0">
                <a:solidFill>
                  <a:srgbClr val="0000FF"/>
                </a:solidFill>
                <a:latin typeface="Times New Roman" panose="02020603050405020304" pitchFamily="18" charset="0"/>
                <a:cs typeface="Times New Roman" panose="02020603050405020304" pitchFamily="18" charset="0"/>
              </a:rPr>
              <a:t> </a:t>
            </a:r>
            <a:r>
              <a:rPr lang="en-US" altLang="en-US" sz="3200" dirty="0" err="1">
                <a:solidFill>
                  <a:srgbClr val="0000FF"/>
                </a:solidFill>
                <a:latin typeface="Times New Roman" panose="02020603050405020304" pitchFamily="18" charset="0"/>
                <a:cs typeface="Times New Roman" panose="02020603050405020304" pitchFamily="18" charset="0"/>
              </a:rPr>
              <a:t>bến</a:t>
            </a:r>
            <a:r>
              <a:rPr lang="en-US" altLang="en-US" sz="3200" dirty="0">
                <a:solidFill>
                  <a:srgbClr val="0000FF"/>
                </a:solidFill>
                <a:latin typeface="Times New Roman" panose="02020603050405020304" pitchFamily="18" charset="0"/>
                <a:cs typeface="Times New Roman" panose="02020603050405020304" pitchFamily="18" charset="0"/>
              </a:rPr>
              <a:t> </a:t>
            </a:r>
            <a:r>
              <a:rPr lang="en-US" altLang="en-US" sz="3200" dirty="0" err="1">
                <a:solidFill>
                  <a:srgbClr val="0000FF"/>
                </a:solidFill>
                <a:latin typeface="Times New Roman" panose="02020603050405020304" pitchFamily="18" charset="0"/>
                <a:cs typeface="Times New Roman" panose="02020603050405020304" pitchFamily="18" charset="0"/>
              </a:rPr>
              <a:t>xe</a:t>
            </a:r>
            <a:r>
              <a:rPr lang="en-US" altLang="en-US" sz="3200" dirty="0">
                <a:solidFill>
                  <a:srgbClr val="0000FF"/>
                </a:solidFill>
                <a:latin typeface="Times New Roman" panose="02020603050405020304" pitchFamily="18" charset="0"/>
                <a:cs typeface="Times New Roman" panose="02020603050405020304" pitchFamily="18" charset="0"/>
              </a:rPr>
              <a:t>: </a:t>
            </a:r>
            <a:r>
              <a:rPr lang="en-US" altLang="en-US" sz="3200" dirty="0">
                <a:solidFill>
                  <a:srgbClr val="FF0000"/>
                </a:solidFill>
                <a:latin typeface="Times New Roman" panose="02020603050405020304" pitchFamily="18" charset="0"/>
                <a:cs typeface="Times New Roman" panose="02020603050405020304" pitchFamily="18" charset="0"/>
              </a:rPr>
              <a:t>“ </a:t>
            </a:r>
            <a:r>
              <a:rPr lang="en-US" altLang="en-US" sz="3200" dirty="0" err="1">
                <a:solidFill>
                  <a:srgbClr val="FF0000"/>
                </a:solidFill>
                <a:latin typeface="Times New Roman" panose="02020603050405020304" pitchFamily="18" charset="0"/>
                <a:cs typeface="Times New Roman" panose="02020603050405020304" pitchFamily="18" charset="0"/>
              </a:rPr>
              <a:t>Chú</a:t>
            </a:r>
            <a:r>
              <a:rPr lang="en-US" altLang="en-US" sz="3200" dirty="0">
                <a:solidFill>
                  <a:srgbClr val="FF0000"/>
                </a:solidFill>
                <a:latin typeface="Times New Roman" panose="02020603050405020304" pitchFamily="18" charset="0"/>
                <a:cs typeface="Times New Roman" panose="02020603050405020304" pitchFamily="18" charset="0"/>
              </a:rPr>
              <a:t> </a:t>
            </a:r>
            <a:r>
              <a:rPr lang="en-US" altLang="en-US" sz="3200" dirty="0" err="1">
                <a:solidFill>
                  <a:srgbClr val="FF0000"/>
                </a:solidFill>
                <a:latin typeface="Times New Roman" panose="02020603050405020304" pitchFamily="18" charset="0"/>
                <a:cs typeface="Times New Roman" panose="02020603050405020304" pitchFamily="18" charset="0"/>
              </a:rPr>
              <a:t>có</a:t>
            </a:r>
            <a:r>
              <a:rPr lang="en-US" altLang="en-US" sz="3200" dirty="0">
                <a:solidFill>
                  <a:srgbClr val="FF0000"/>
                </a:solidFill>
                <a:latin typeface="Times New Roman" panose="02020603050405020304" pitchFamily="18" charset="0"/>
                <a:cs typeface="Times New Roman" panose="02020603050405020304" pitchFamily="18" charset="0"/>
              </a:rPr>
              <a:t> </a:t>
            </a:r>
            <a:r>
              <a:rPr lang="en-US" altLang="en-US" sz="3200" dirty="0" err="1">
                <a:solidFill>
                  <a:srgbClr val="FF0000"/>
                </a:solidFill>
                <a:latin typeface="Times New Roman" panose="02020603050405020304" pitchFamily="18" charset="0"/>
                <a:cs typeface="Times New Roman" panose="02020603050405020304" pitchFamily="18" charset="0"/>
              </a:rPr>
              <a:t>thể</a:t>
            </a:r>
            <a:r>
              <a:rPr lang="en-US" altLang="en-US" sz="3200" dirty="0">
                <a:solidFill>
                  <a:srgbClr val="FF0000"/>
                </a:solidFill>
                <a:latin typeface="Times New Roman" panose="02020603050405020304" pitchFamily="18" charset="0"/>
                <a:cs typeface="Times New Roman" panose="02020603050405020304" pitchFamily="18" charset="0"/>
              </a:rPr>
              <a:t> </a:t>
            </a:r>
            <a:r>
              <a:rPr lang="en-US" altLang="en-US" sz="3200" dirty="0" err="1">
                <a:solidFill>
                  <a:srgbClr val="FF0000"/>
                </a:solidFill>
                <a:latin typeface="Times New Roman" panose="02020603050405020304" pitchFamily="18" charset="0"/>
                <a:cs typeface="Times New Roman" panose="02020603050405020304" pitchFamily="18" charset="0"/>
              </a:rPr>
              <a:t>xem</a:t>
            </a:r>
            <a:r>
              <a:rPr lang="en-US" altLang="en-US" sz="3200" dirty="0">
                <a:solidFill>
                  <a:srgbClr val="FF0000"/>
                </a:solidFill>
                <a:latin typeface="Times New Roman" panose="02020603050405020304" pitchFamily="18" charset="0"/>
                <a:cs typeface="Times New Roman" panose="02020603050405020304" pitchFamily="18" charset="0"/>
              </a:rPr>
              <a:t> </a:t>
            </a:r>
            <a:r>
              <a:rPr lang="en-US" altLang="en-US" sz="3200" dirty="0" err="1">
                <a:solidFill>
                  <a:srgbClr val="FF0000"/>
                </a:solidFill>
                <a:latin typeface="Times New Roman" panose="02020603050405020304" pitchFamily="18" charset="0"/>
                <a:cs typeface="Times New Roman" panose="02020603050405020304" pitchFamily="18" charset="0"/>
              </a:rPr>
              <a:t>giúp</a:t>
            </a:r>
            <a:r>
              <a:rPr lang="en-US" altLang="en-US" sz="3200" dirty="0">
                <a:solidFill>
                  <a:srgbClr val="FF0000"/>
                </a:solidFill>
                <a:latin typeface="Times New Roman" panose="02020603050405020304" pitchFamily="18" charset="0"/>
                <a:cs typeface="Times New Roman" panose="02020603050405020304" pitchFamily="18" charset="0"/>
              </a:rPr>
              <a:t> </a:t>
            </a:r>
            <a:r>
              <a:rPr lang="en-US" altLang="en-US" sz="3200" dirty="0" err="1">
                <a:solidFill>
                  <a:srgbClr val="FF0000"/>
                </a:solidFill>
                <a:latin typeface="Times New Roman" panose="02020603050405020304" pitchFamily="18" charset="0"/>
                <a:cs typeface="Times New Roman" panose="02020603050405020304" pitchFamily="18" charset="0"/>
              </a:rPr>
              <a:t>tôi</a:t>
            </a:r>
            <a:r>
              <a:rPr lang="en-US" altLang="en-US" sz="3200" dirty="0">
                <a:solidFill>
                  <a:srgbClr val="FF0000"/>
                </a:solidFill>
                <a:latin typeface="Times New Roman" panose="02020603050405020304" pitchFamily="18" charset="0"/>
                <a:cs typeface="Times New Roman" panose="02020603050405020304" pitchFamily="18" charset="0"/>
              </a:rPr>
              <a:t> </a:t>
            </a:r>
            <a:r>
              <a:rPr lang="en-US" altLang="en-US" sz="3200" dirty="0" err="1">
                <a:solidFill>
                  <a:srgbClr val="FF0000"/>
                </a:solidFill>
                <a:latin typeface="Times New Roman" panose="02020603050405020304" pitchFamily="18" charset="0"/>
                <a:cs typeface="Times New Roman" panose="02020603050405020304" pitchFamily="18" charset="0"/>
              </a:rPr>
              <a:t>mấy</a:t>
            </a:r>
            <a:r>
              <a:rPr lang="en-US" altLang="en-US" sz="3200" dirty="0">
                <a:solidFill>
                  <a:srgbClr val="FF0000"/>
                </a:solidFill>
                <a:latin typeface="Times New Roman" panose="02020603050405020304" pitchFamily="18" charset="0"/>
                <a:cs typeface="Times New Roman" panose="02020603050405020304" pitchFamily="18" charset="0"/>
              </a:rPr>
              <a:t> </a:t>
            </a:r>
            <a:r>
              <a:rPr lang="en-US" altLang="en-US" sz="3200" dirty="0" err="1">
                <a:solidFill>
                  <a:srgbClr val="FF0000"/>
                </a:solidFill>
                <a:latin typeface="Times New Roman" panose="02020603050405020304" pitchFamily="18" charset="0"/>
                <a:cs typeface="Times New Roman" panose="02020603050405020304" pitchFamily="18" charset="0"/>
              </a:rPr>
              <a:t>giờ</a:t>
            </a:r>
            <a:r>
              <a:rPr lang="en-US" altLang="en-US" sz="3200" dirty="0">
                <a:solidFill>
                  <a:srgbClr val="FF0000"/>
                </a:solidFill>
                <a:latin typeface="Times New Roman" panose="02020603050405020304" pitchFamily="18" charset="0"/>
                <a:cs typeface="Times New Roman" panose="02020603050405020304" pitchFamily="18" charset="0"/>
              </a:rPr>
              <a:t> </a:t>
            </a:r>
            <a:r>
              <a:rPr lang="en-US" altLang="en-US" sz="3200" dirty="0" err="1">
                <a:solidFill>
                  <a:srgbClr val="FF0000"/>
                </a:solidFill>
                <a:latin typeface="Times New Roman" panose="02020603050405020304" pitchFamily="18" charset="0"/>
                <a:cs typeface="Times New Roman" panose="02020603050405020304" pitchFamily="18" charset="0"/>
              </a:rPr>
              <a:t>có</a:t>
            </a:r>
            <a:r>
              <a:rPr lang="en-US" altLang="en-US" sz="3200" dirty="0">
                <a:solidFill>
                  <a:srgbClr val="FF0000"/>
                </a:solidFill>
                <a:latin typeface="Times New Roman" panose="02020603050405020304" pitchFamily="18" charset="0"/>
                <a:cs typeface="Times New Roman" panose="02020603050405020304" pitchFamily="18" charset="0"/>
              </a:rPr>
              <a:t> </a:t>
            </a:r>
            <a:r>
              <a:rPr lang="en-US" altLang="en-US" sz="3200" dirty="0" err="1">
                <a:solidFill>
                  <a:srgbClr val="FF0000"/>
                </a:solidFill>
                <a:latin typeface="Times New Roman" panose="02020603050405020304" pitchFamily="18" charset="0"/>
                <a:cs typeface="Times New Roman" panose="02020603050405020304" pitchFamily="18" charset="0"/>
              </a:rPr>
              <a:t>xe</a:t>
            </a:r>
            <a:r>
              <a:rPr lang="en-US" altLang="en-US" sz="3200" dirty="0">
                <a:solidFill>
                  <a:srgbClr val="FF0000"/>
                </a:solidFill>
                <a:latin typeface="Times New Roman" panose="02020603050405020304" pitchFamily="18" charset="0"/>
                <a:cs typeface="Times New Roman" panose="02020603050405020304" pitchFamily="18" charset="0"/>
              </a:rPr>
              <a:t> </a:t>
            </a:r>
            <a:r>
              <a:rPr lang="en-US" altLang="en-US" sz="3200" dirty="0" err="1">
                <a:solidFill>
                  <a:srgbClr val="FF0000"/>
                </a:solidFill>
                <a:latin typeface="Times New Roman" panose="02020603050405020304" pitchFamily="18" charset="0"/>
                <a:cs typeface="Times New Roman" panose="02020603050405020304" pitchFamily="18" charset="0"/>
              </a:rPr>
              <a:t>đi</a:t>
            </a:r>
            <a:r>
              <a:rPr lang="en-US" altLang="en-US" sz="3200" dirty="0">
                <a:solidFill>
                  <a:srgbClr val="FF0000"/>
                </a:solidFill>
                <a:latin typeface="Times New Roman" panose="02020603050405020304" pitchFamily="18" charset="0"/>
                <a:cs typeface="Times New Roman" panose="02020603050405020304" pitchFamily="18" charset="0"/>
              </a:rPr>
              <a:t> </a:t>
            </a:r>
            <a:r>
              <a:rPr lang="en-US" altLang="en-US" sz="3200" dirty="0" err="1">
                <a:solidFill>
                  <a:srgbClr val="FF0000"/>
                </a:solidFill>
                <a:latin typeface="Times New Roman" panose="02020603050405020304" pitchFamily="18" charset="0"/>
                <a:cs typeface="Times New Roman" panose="02020603050405020304" pitchFamily="18" charset="0"/>
              </a:rPr>
              <a:t>miền</a:t>
            </a:r>
            <a:r>
              <a:rPr lang="en-US" altLang="en-US" sz="3200" dirty="0">
                <a:solidFill>
                  <a:srgbClr val="FF0000"/>
                </a:solidFill>
                <a:latin typeface="Times New Roman" panose="02020603050405020304" pitchFamily="18" charset="0"/>
                <a:cs typeface="Times New Roman" panose="02020603050405020304" pitchFamily="18" charset="0"/>
              </a:rPr>
              <a:t> </a:t>
            </a:r>
            <a:r>
              <a:rPr lang="en-US" altLang="en-US" sz="3200" dirty="0" err="1">
                <a:solidFill>
                  <a:srgbClr val="FF0000"/>
                </a:solidFill>
                <a:latin typeface="Times New Roman" panose="02020603050405020304" pitchFamily="18" charset="0"/>
                <a:cs typeface="Times New Roman" panose="02020603050405020304" pitchFamily="18" charset="0"/>
              </a:rPr>
              <a:t>Đông</a:t>
            </a:r>
            <a:r>
              <a:rPr lang="en-US" altLang="en-US" sz="3200" dirty="0">
                <a:solidFill>
                  <a:srgbClr val="FF0000"/>
                </a:solidFill>
                <a:latin typeface="Times New Roman" panose="02020603050405020304" pitchFamily="18" charset="0"/>
                <a:cs typeface="Times New Roman" panose="02020603050405020304" pitchFamily="18" charset="0"/>
              </a:rPr>
              <a:t> </a:t>
            </a:r>
            <a:r>
              <a:rPr lang="en-US" altLang="en-US" sz="3200" dirty="0" err="1">
                <a:solidFill>
                  <a:srgbClr val="FF0000"/>
                </a:solidFill>
                <a:latin typeface="Times New Roman" panose="02020603050405020304" pitchFamily="18" charset="0"/>
                <a:cs typeface="Times New Roman" panose="02020603050405020304" pitchFamily="18" charset="0"/>
              </a:rPr>
              <a:t>không</a:t>
            </a:r>
            <a:r>
              <a:rPr lang="en-US" altLang="en-US" sz="3200" dirty="0">
                <a:solidFill>
                  <a:srgbClr val="FF0000"/>
                </a:solidFill>
                <a:latin typeface="Times New Roman" panose="02020603050405020304" pitchFamily="18" charset="0"/>
                <a:cs typeface="Times New Roman" panose="02020603050405020304" pitchFamily="18" charset="0"/>
              </a:rPr>
              <a:t>?”</a:t>
            </a:r>
            <a:endParaRPr lang="en-US" altLang="en-US" sz="3200" b="1" dirty="0">
              <a:solidFill>
                <a:srgbClr val="FF0000"/>
              </a:solidFill>
              <a:latin typeface=".VnArial" panose="020B7200000000000000" pitchFamily="34" charset="0"/>
            </a:endParaRPr>
          </a:p>
        </p:txBody>
      </p:sp>
      <p:pic>
        <p:nvPicPr>
          <p:cNvPr id="12" name="Picture 16" descr="8a00999fd18d"/>
          <p:cNvPicPr>
            <a:picLocks noChangeAspect="1" noChangeArrowheads="1" noCrop="1"/>
          </p:cNvPicPr>
          <p:nvPr/>
        </p:nvPicPr>
        <p:blipFill>
          <a:blip r:embed="rId1"/>
          <a:srcRect/>
          <a:stretch>
            <a:fillRect/>
          </a:stretch>
        </p:blipFill>
        <p:spPr bwMode="auto">
          <a:xfrm>
            <a:off x="1381760" y="57150"/>
            <a:ext cx="9531350"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38" descr="WhitecornerFlowe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535" y="5080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39" descr="WhitecornerFlowe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20083" y="5503228"/>
            <a:ext cx="1371600" cy="1357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40" descr="WhitecornerFlowe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830560" y="5715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Picture 41" descr="WhitecornerFlowe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546227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Picture 16" descr="8a00999fd18d"/>
          <p:cNvPicPr>
            <a:picLocks noChangeAspect="1" noChangeArrowheads="1" noCrop="1"/>
          </p:cNvPicPr>
          <p:nvPr/>
        </p:nvPicPr>
        <p:blipFill>
          <a:blip r:embed="rId1"/>
          <a:srcRect/>
          <a:stretch>
            <a:fillRect/>
          </a:stretch>
        </p:blipFill>
        <p:spPr bwMode="auto">
          <a:xfrm>
            <a:off x="1167765" y="6355715"/>
            <a:ext cx="9943465" cy="4845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 name="Straight Connector 1"/>
          <p:cNvCxnSpPr/>
          <p:nvPr/>
        </p:nvCxnSpPr>
        <p:spPr>
          <a:xfrm>
            <a:off x="6025515" y="1203960"/>
            <a:ext cx="2604135" cy="9525"/>
          </a:xfrm>
          <a:prstGeom prst="line">
            <a:avLst/>
          </a:prstGeom>
          <a:ln>
            <a:solidFill>
              <a:srgbClr val="FF0000"/>
            </a:solidFill>
          </a:ln>
        </p:spPr>
        <p:style>
          <a:lnRef idx="3">
            <a:schemeClr val="dk1"/>
          </a:lnRef>
          <a:fillRef idx="0">
            <a:schemeClr val="dk1"/>
          </a:fillRef>
          <a:effectRef idx="2">
            <a:schemeClr val="dk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Group 119"/>
          <p:cNvGraphicFramePr/>
          <p:nvPr/>
        </p:nvGraphicFramePr>
        <p:xfrm>
          <a:off x="894715" y="2252345"/>
          <a:ext cx="10506075" cy="4103370"/>
        </p:xfrm>
        <a:graphic>
          <a:graphicData uri="http://schemas.openxmlformats.org/drawingml/2006/table">
            <a:tbl>
              <a:tblPr/>
              <a:tblGrid>
                <a:gridCol w="6226175"/>
                <a:gridCol w="4279900"/>
              </a:tblGrid>
              <a:tr h="949325">
                <a:tc>
                  <a:txBody>
                    <a:bodyPr/>
                    <a:lstStyle>
                      <a:lvl1pPr>
                        <a:spcBef>
                          <a:spcPct val="20000"/>
                        </a:spcBef>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defRPr>
                          <a:solidFill>
                            <a:schemeClr val="tx1"/>
                          </a:solidFill>
                          <a:latin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pPr>
                      <a:endParaRPr kumimoji="0" lang="en-US" altLang="en-US" sz="2000" b="0" i="0" u="none" strike="noStrike" cap="none" normalizeH="0" baseline="0">
                        <a:ln>
                          <a:noFill/>
                        </a:ln>
                        <a:solidFill>
                          <a:schemeClr val="tx1"/>
                        </a:solidFill>
                        <a:effectLst/>
                        <a:latin typeface=".VnTime" panose="020B7200000000000000" pitchFamily="34" charset="0"/>
                      </a:endParaRPr>
                    </a:p>
                  </a:txBody>
                  <a:tcPr marL="91434" marR="91434" marT="45713" marB="45713"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defRPr>
                          <a:solidFill>
                            <a:schemeClr val="tx1"/>
                          </a:solidFill>
                          <a:latin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pPr>
                      <a:endParaRPr kumimoji="0" lang="en-US" altLang="en-US" sz="2000" b="0" i="0" u="none" strike="noStrike" cap="none" normalizeH="0" baseline="0">
                        <a:ln>
                          <a:noFill/>
                        </a:ln>
                        <a:solidFill>
                          <a:schemeClr val="tx1"/>
                        </a:solidFill>
                        <a:effectLst/>
                        <a:latin typeface=".VnTime" panose="020B7200000000000000" pitchFamily="34" charset="0"/>
                      </a:endParaRPr>
                    </a:p>
                  </a:txBody>
                  <a:tcPr marL="91434" marR="91434" marT="45713" marB="45713"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r h="969010">
                <a:tc>
                  <a:txBody>
                    <a:bodyPr/>
                    <a:lstStyle>
                      <a:lvl1pPr>
                        <a:spcBef>
                          <a:spcPct val="20000"/>
                        </a:spcBef>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defRPr>
                          <a:solidFill>
                            <a:schemeClr val="tx1"/>
                          </a:solidFill>
                          <a:latin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pPr>
                      <a:endParaRPr kumimoji="0" lang="en-US" altLang="en-US" sz="2000" b="0" i="0" u="none" strike="noStrike" cap="none" normalizeH="0" baseline="0">
                        <a:ln>
                          <a:noFill/>
                        </a:ln>
                        <a:solidFill>
                          <a:schemeClr val="tx1"/>
                        </a:solidFill>
                        <a:effectLst/>
                        <a:latin typeface=".VnTime" panose="020B7200000000000000" pitchFamily="34" charset="0"/>
                      </a:endParaRPr>
                    </a:p>
                  </a:txBody>
                  <a:tcPr marL="91434" marR="91434" marT="45713" marB="45713"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defRPr>
                          <a:solidFill>
                            <a:schemeClr val="tx1"/>
                          </a:solidFill>
                          <a:latin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pPr>
                      <a:endParaRPr kumimoji="0" lang="en-US" altLang="en-US" sz="2000" b="0" i="0" u="none" strike="noStrike" cap="none" normalizeH="0" baseline="0" dirty="0">
                        <a:ln>
                          <a:noFill/>
                        </a:ln>
                        <a:solidFill>
                          <a:schemeClr val="tx1"/>
                        </a:solidFill>
                        <a:effectLst/>
                        <a:latin typeface=".VnTime" panose="020B7200000000000000" pitchFamily="34" charset="0"/>
                      </a:endParaRPr>
                    </a:p>
                  </a:txBody>
                  <a:tcPr marL="91434" marR="91434" marT="45713" marB="45713"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r h="870585">
                <a:tc>
                  <a:txBody>
                    <a:bodyPr/>
                    <a:lstStyle>
                      <a:lvl1pPr>
                        <a:spcBef>
                          <a:spcPct val="20000"/>
                        </a:spcBef>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defRPr>
                          <a:solidFill>
                            <a:schemeClr val="tx1"/>
                          </a:solidFill>
                          <a:latin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pPr>
                      <a:endParaRPr kumimoji="0" lang="en-US" altLang="en-US" sz="2000" b="0" i="0" u="none" strike="noStrike" cap="none" normalizeH="0" baseline="0">
                        <a:ln>
                          <a:noFill/>
                        </a:ln>
                        <a:solidFill>
                          <a:schemeClr val="tx1"/>
                        </a:solidFill>
                        <a:effectLst/>
                        <a:latin typeface=".VnTime" panose="020B7200000000000000" pitchFamily="34" charset="0"/>
                      </a:endParaRPr>
                    </a:p>
                  </a:txBody>
                  <a:tcPr marL="91434" marR="91434" marT="45713" marB="45713"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defRPr>
                          <a:solidFill>
                            <a:schemeClr val="tx1"/>
                          </a:solidFill>
                          <a:latin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pPr>
                      <a:endParaRPr kumimoji="0" lang="en-US" altLang="en-US" sz="2000" b="0" i="0" u="none" strike="noStrike" cap="none" normalizeH="0" baseline="0">
                        <a:ln>
                          <a:noFill/>
                        </a:ln>
                        <a:solidFill>
                          <a:schemeClr val="tx1"/>
                        </a:solidFill>
                        <a:effectLst/>
                        <a:latin typeface=".VnTime" panose="020B7200000000000000" pitchFamily="34" charset="0"/>
                      </a:endParaRPr>
                    </a:p>
                  </a:txBody>
                  <a:tcPr marL="91434" marR="91434" marT="45713" marB="45713"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r h="1314450">
                <a:tc>
                  <a:txBody>
                    <a:bodyPr/>
                    <a:lstStyle>
                      <a:lvl1pPr>
                        <a:spcBef>
                          <a:spcPct val="20000"/>
                        </a:spcBef>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defRPr>
                          <a:solidFill>
                            <a:schemeClr val="tx1"/>
                          </a:solidFill>
                          <a:latin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pPr>
                      <a:endParaRPr kumimoji="0" lang="en-US" altLang="en-US" sz="2000" b="0" i="0" u="none" strike="noStrike" cap="none" normalizeH="0" baseline="0">
                        <a:ln>
                          <a:noFill/>
                        </a:ln>
                        <a:solidFill>
                          <a:schemeClr val="tx1"/>
                        </a:solidFill>
                        <a:effectLst/>
                        <a:latin typeface=".VnTime" panose="020B7200000000000000" pitchFamily="34" charset="0"/>
                      </a:endParaRPr>
                    </a:p>
                  </a:txBody>
                  <a:tcPr marL="91434" marR="91434" marT="45713" marB="45713"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defRPr>
                          <a:solidFill>
                            <a:schemeClr val="tx1"/>
                          </a:solidFill>
                          <a:latin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pPr>
                      <a:endParaRPr kumimoji="0" lang="en-US" altLang="en-US" sz="2000" b="0" i="0" u="none" strike="noStrike" cap="none" normalizeH="0" baseline="0" dirty="0">
                        <a:ln>
                          <a:noFill/>
                        </a:ln>
                        <a:solidFill>
                          <a:schemeClr val="tx1"/>
                        </a:solidFill>
                        <a:effectLst/>
                        <a:latin typeface=".VnTime" panose="020B7200000000000000" pitchFamily="34" charset="0"/>
                      </a:endParaRPr>
                    </a:p>
                  </a:txBody>
                  <a:tcPr marL="91434" marR="91434" marT="45713" marB="45713"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sp>
        <p:nvSpPr>
          <p:cNvPr id="4" name="Rectangle 79"/>
          <p:cNvSpPr>
            <a:spLocks noChangeArrowheads="1"/>
          </p:cNvSpPr>
          <p:nvPr/>
        </p:nvSpPr>
        <p:spPr bwMode="auto">
          <a:xfrm>
            <a:off x="894626" y="2237165"/>
            <a:ext cx="6050187" cy="892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1434" tIns="45717" rIns="91434" bIns="45717">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vi-VN" altLang="en-US" sz="2600">
                <a:solidFill>
                  <a:srgbClr val="0000FF"/>
                </a:solidFill>
                <a:latin typeface="Times New Roman" panose="02020603050405020304" pitchFamily="18" charset="0"/>
                <a:cs typeface="Times New Roman" panose="02020603050405020304" pitchFamily="18" charset="0"/>
              </a:rPr>
              <a:t>a. Dỗ mãi mà em bé vẫn khóc, mẹ bảo: “</a:t>
            </a:r>
            <a:r>
              <a:rPr lang="vi-VN" altLang="en-US" sz="2600">
                <a:solidFill>
                  <a:srgbClr val="FF0000"/>
                </a:solidFill>
                <a:latin typeface="Times New Roman" panose="02020603050405020304" pitchFamily="18" charset="0"/>
                <a:cs typeface="Times New Roman" panose="02020603050405020304" pitchFamily="18" charset="0"/>
              </a:rPr>
              <a:t>Có nín đi không?</a:t>
            </a:r>
            <a:r>
              <a:rPr lang="vi-VN" altLang="en-US" sz="2600">
                <a:solidFill>
                  <a:srgbClr val="0000FF"/>
                </a:solidFill>
                <a:latin typeface="Times New Roman" panose="02020603050405020304" pitchFamily="18" charset="0"/>
                <a:cs typeface="Times New Roman" panose="02020603050405020304" pitchFamily="18" charset="0"/>
              </a:rPr>
              <a:t> Các chị ấy cười cho đây này</a:t>
            </a:r>
            <a:r>
              <a:rPr lang="vi-VN" altLang="en-US" sz="2600"/>
              <a:t>.”</a:t>
            </a:r>
            <a:endParaRPr lang="vi-VN" altLang="en-US" sz="2600"/>
          </a:p>
        </p:txBody>
      </p:sp>
      <p:sp>
        <p:nvSpPr>
          <p:cNvPr id="7" name="Rectangle 81"/>
          <p:cNvSpPr>
            <a:spLocks noChangeArrowheads="1"/>
          </p:cNvSpPr>
          <p:nvPr/>
        </p:nvSpPr>
        <p:spPr bwMode="auto">
          <a:xfrm>
            <a:off x="7122568" y="2271149"/>
            <a:ext cx="4310743" cy="4924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1434" tIns="45717" rIns="91434" bIns="45717">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pt-BR" sz="2600">
                <a:solidFill>
                  <a:srgbClr val="004DE6"/>
                </a:solidFill>
                <a:latin typeface="Times New Roman" panose="02020603050405020304" pitchFamily="18" charset="0"/>
                <a:cs typeface="Times New Roman" panose="02020603050405020304" pitchFamily="18" charset="0"/>
              </a:rPr>
              <a:t>Mẹ </a:t>
            </a:r>
            <a:r>
              <a:rPr lang="pt-BR" sz="2600">
                <a:solidFill>
                  <a:srgbClr val="FF0000"/>
                </a:solidFill>
                <a:latin typeface="Times New Roman" panose="02020603050405020304" pitchFamily="18" charset="0"/>
                <a:cs typeface="Times New Roman" panose="02020603050405020304" pitchFamily="18" charset="0"/>
              </a:rPr>
              <a:t>yêu cầu </a:t>
            </a:r>
            <a:r>
              <a:rPr lang="pt-BR" sz="2600">
                <a:solidFill>
                  <a:srgbClr val="004DE6"/>
                </a:solidFill>
                <a:latin typeface="Times New Roman" panose="02020603050405020304" pitchFamily="18" charset="0"/>
                <a:cs typeface="Times New Roman" panose="02020603050405020304" pitchFamily="18" charset="0"/>
              </a:rPr>
              <a:t>em bé nín khóc. </a:t>
            </a:r>
            <a:endParaRPr lang="pt-BR" sz="2600">
              <a:solidFill>
                <a:srgbClr val="004DE6"/>
              </a:solidFill>
              <a:latin typeface="Times New Roman" panose="02020603050405020304" pitchFamily="18" charset="0"/>
              <a:cs typeface="Times New Roman" panose="02020603050405020304" pitchFamily="18" charset="0"/>
            </a:endParaRPr>
          </a:p>
        </p:txBody>
      </p:sp>
      <p:sp>
        <p:nvSpPr>
          <p:cNvPr id="8" name="Rectangle 89"/>
          <p:cNvSpPr>
            <a:spLocks noChangeArrowheads="1"/>
          </p:cNvSpPr>
          <p:nvPr/>
        </p:nvSpPr>
        <p:spPr bwMode="auto">
          <a:xfrm>
            <a:off x="936240" y="3161124"/>
            <a:ext cx="6119357" cy="892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1434" tIns="45717" rIns="91434" bIns="45717">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20000"/>
              </a:spcBef>
            </a:pPr>
            <a:r>
              <a:rPr lang="en-US" sz="2600">
                <a:solidFill>
                  <a:srgbClr val="003FBC"/>
                </a:solidFill>
                <a:latin typeface="Times New Roman" panose="02020603050405020304" pitchFamily="18" charset="0"/>
                <a:cs typeface="Times New Roman" panose="02020603050405020304" pitchFamily="18" charset="0"/>
              </a:rPr>
              <a:t>b</a:t>
            </a:r>
            <a:r>
              <a:rPr lang="en-US" altLang="en-US" sz="2600">
                <a:solidFill>
                  <a:srgbClr val="0000FF"/>
                </a:solidFill>
              </a:rPr>
              <a:t>. </a:t>
            </a:r>
            <a:r>
              <a:rPr lang="en-US" altLang="en-US" sz="2600">
                <a:solidFill>
                  <a:srgbClr val="0000FF"/>
                </a:solidFill>
                <a:latin typeface="Times New Roman" panose="02020603050405020304" pitchFamily="18" charset="0"/>
                <a:cs typeface="Times New Roman" panose="02020603050405020304" pitchFamily="18" charset="0"/>
              </a:rPr>
              <a:t>Ánh mắt các bạn nhìn tôi như trách móc: </a:t>
            </a:r>
            <a:r>
              <a:rPr lang="en-US" altLang="en-US" sz="2600">
                <a:solidFill>
                  <a:srgbClr val="FF0000"/>
                </a:solidFill>
                <a:latin typeface="Times New Roman" panose="02020603050405020304" pitchFamily="18" charset="0"/>
                <a:cs typeface="Times New Roman" panose="02020603050405020304" pitchFamily="18" charset="0"/>
              </a:rPr>
              <a:t>“Vì sao cậu lại làm phiền lòng cô như vậy?”</a:t>
            </a:r>
            <a:endParaRPr lang="en-US" altLang="en-US" sz="2600">
              <a:solidFill>
                <a:srgbClr val="FF0000"/>
              </a:solidFill>
              <a:latin typeface="Times New Roman" panose="02020603050405020304" pitchFamily="18" charset="0"/>
              <a:cs typeface="Times New Roman" panose="02020603050405020304" pitchFamily="18" charset="0"/>
            </a:endParaRPr>
          </a:p>
        </p:txBody>
      </p:sp>
      <p:sp>
        <p:nvSpPr>
          <p:cNvPr id="10" name="Rectangle 91"/>
          <p:cNvSpPr>
            <a:spLocks noChangeArrowheads="1"/>
          </p:cNvSpPr>
          <p:nvPr/>
        </p:nvSpPr>
        <p:spPr bwMode="auto">
          <a:xfrm>
            <a:off x="7200673" y="3247162"/>
            <a:ext cx="3143250" cy="4924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1434" tIns="45717" rIns="91434" bIns="45717">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2600">
                <a:solidFill>
                  <a:srgbClr val="0000FF"/>
                </a:solidFill>
                <a:latin typeface="Times New Roman" panose="02020603050405020304" pitchFamily="18" charset="0"/>
                <a:cs typeface="Times New Roman" panose="02020603050405020304" pitchFamily="18" charset="0"/>
              </a:rPr>
              <a:t>Thể hiện ý </a:t>
            </a:r>
            <a:r>
              <a:rPr lang="en-US" altLang="en-US" sz="2600">
                <a:solidFill>
                  <a:srgbClr val="FF0000"/>
                </a:solidFill>
                <a:latin typeface="Times New Roman" panose="02020603050405020304" pitchFamily="18" charset="0"/>
                <a:cs typeface="Times New Roman" panose="02020603050405020304" pitchFamily="18" charset="0"/>
              </a:rPr>
              <a:t>chê trách.</a:t>
            </a:r>
            <a:endParaRPr lang="en-US" altLang="en-US" sz="2600">
              <a:solidFill>
                <a:srgbClr val="FF0000"/>
              </a:solidFill>
              <a:latin typeface="Times New Roman" panose="02020603050405020304" pitchFamily="18" charset="0"/>
              <a:cs typeface="Times New Roman" panose="02020603050405020304" pitchFamily="18" charset="0"/>
            </a:endParaRPr>
          </a:p>
        </p:txBody>
      </p:sp>
      <p:sp>
        <p:nvSpPr>
          <p:cNvPr id="11" name="Rectangle 102"/>
          <p:cNvSpPr>
            <a:spLocks noChangeArrowheads="1"/>
          </p:cNvSpPr>
          <p:nvPr/>
        </p:nvSpPr>
        <p:spPr bwMode="auto">
          <a:xfrm>
            <a:off x="894965" y="4130550"/>
            <a:ext cx="5849709" cy="892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1434" tIns="45717" rIns="91434" bIns="45717">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just" eaLnBrk="1" hangingPunct="1">
              <a:spcBef>
                <a:spcPct val="50000"/>
              </a:spcBef>
            </a:pPr>
            <a:r>
              <a:rPr lang="en-US" altLang="en-US" sz="2600">
                <a:solidFill>
                  <a:srgbClr val="0000FF"/>
                </a:solidFill>
                <a:latin typeface="Times New Roman" panose="02020603050405020304" pitchFamily="18" charset="0"/>
                <a:cs typeface="Times New Roman" panose="02020603050405020304" pitchFamily="18" charset="0"/>
              </a:rPr>
              <a:t>c. Chị tôi cười: “ </a:t>
            </a:r>
            <a:r>
              <a:rPr lang="en-US" altLang="en-US" sz="2600">
                <a:solidFill>
                  <a:srgbClr val="FF0000"/>
                </a:solidFill>
                <a:latin typeface="Times New Roman" panose="02020603050405020304" pitchFamily="18" charset="0"/>
                <a:cs typeface="Times New Roman" panose="02020603050405020304" pitchFamily="18" charset="0"/>
              </a:rPr>
              <a:t>Em vẽ thế này mà bảo  là con ngựa à? </a:t>
            </a:r>
            <a:r>
              <a:rPr lang="en-US" altLang="en-US" sz="2600">
                <a:solidFill>
                  <a:srgbClr val="0000FF"/>
                </a:solidFill>
                <a:latin typeface="Times New Roman" panose="02020603050405020304" pitchFamily="18" charset="0"/>
                <a:cs typeface="Times New Roman" panose="02020603050405020304" pitchFamily="18" charset="0"/>
              </a:rPr>
              <a:t>”</a:t>
            </a:r>
            <a:endParaRPr lang="en-US" altLang="en-US" sz="2600">
              <a:solidFill>
                <a:srgbClr val="0000FF"/>
              </a:solidFill>
              <a:latin typeface=".VnArial" panose="020B7200000000000000" pitchFamily="34" charset="0"/>
            </a:endParaRPr>
          </a:p>
        </p:txBody>
      </p:sp>
      <p:sp>
        <p:nvSpPr>
          <p:cNvPr id="12" name="Rectangle 105"/>
          <p:cNvSpPr>
            <a:spLocks noChangeArrowheads="1"/>
          </p:cNvSpPr>
          <p:nvPr/>
        </p:nvSpPr>
        <p:spPr bwMode="auto">
          <a:xfrm>
            <a:off x="7122772" y="4130873"/>
            <a:ext cx="4025900" cy="1292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1434" tIns="45717" rIns="91434" bIns="45717">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2600">
                <a:solidFill>
                  <a:srgbClr val="0000FF"/>
                </a:solidFill>
                <a:latin typeface="Times New Roman" panose="02020603050405020304" pitchFamily="18" charset="0"/>
                <a:cs typeface="Times New Roman" panose="02020603050405020304" pitchFamily="18" charset="0"/>
              </a:rPr>
              <a:t>Chị </a:t>
            </a:r>
            <a:r>
              <a:rPr lang="en-US" altLang="en-US" sz="2600">
                <a:solidFill>
                  <a:srgbClr val="FF0000"/>
                </a:solidFill>
                <a:latin typeface="Times New Roman" panose="02020603050405020304" pitchFamily="18" charset="0"/>
                <a:cs typeface="Times New Roman" panose="02020603050405020304" pitchFamily="18" charset="0"/>
              </a:rPr>
              <a:t>chê</a:t>
            </a:r>
            <a:r>
              <a:rPr lang="en-US" altLang="en-US" sz="2600">
                <a:solidFill>
                  <a:srgbClr val="0000FF"/>
                </a:solidFill>
                <a:latin typeface="Times New Roman" panose="02020603050405020304" pitchFamily="18" charset="0"/>
                <a:cs typeface="Times New Roman" panose="02020603050405020304" pitchFamily="18" charset="0"/>
              </a:rPr>
              <a:t> em vẽ không giống con ngựa. </a:t>
            </a:r>
            <a:r>
              <a:rPr lang="en-US" altLang="en-US" sz="2600"/>
              <a:t>	</a:t>
            </a:r>
            <a:endParaRPr lang="en-US" altLang="en-US" sz="2600"/>
          </a:p>
          <a:p>
            <a:pPr eaLnBrk="1" hangingPunct="1"/>
            <a:endParaRPr lang="en-US" altLang="en-US" sz="2600">
              <a:solidFill>
                <a:srgbClr val="0000FF"/>
              </a:solidFill>
              <a:latin typeface=".VnTime" panose="020B7200000000000000" pitchFamily="34" charset="0"/>
            </a:endParaRPr>
          </a:p>
        </p:txBody>
      </p:sp>
      <p:sp>
        <p:nvSpPr>
          <p:cNvPr id="13" name="Text Box 112"/>
          <p:cNvSpPr txBox="1">
            <a:spLocks noChangeArrowheads="1"/>
          </p:cNvSpPr>
          <p:nvPr/>
        </p:nvSpPr>
        <p:spPr bwMode="auto">
          <a:xfrm>
            <a:off x="971144" y="5037208"/>
            <a:ext cx="6050187" cy="18903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1434" tIns="45717" rIns="91434" bIns="45717">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just" eaLnBrk="1" hangingPunct="1">
              <a:spcBef>
                <a:spcPct val="50000"/>
              </a:spcBef>
            </a:pPr>
            <a:r>
              <a:rPr lang="vi-VN" altLang="en-US" sz="2600">
                <a:solidFill>
                  <a:srgbClr val="0000FF"/>
                </a:solidFill>
                <a:latin typeface="Times New Roman" panose="02020603050405020304" pitchFamily="18" charset="0"/>
                <a:cs typeface="Times New Roman" panose="02020603050405020304" pitchFamily="18" charset="0"/>
              </a:rPr>
              <a:t>d. Bà cụ hỏi một người đang đứng vơ vẩn trước bến xe: “</a:t>
            </a:r>
            <a:r>
              <a:rPr lang="vi-VN" altLang="en-US" sz="2600">
                <a:solidFill>
                  <a:srgbClr val="FF0000"/>
                </a:solidFill>
                <a:latin typeface="Times New Roman" panose="02020603050405020304" pitchFamily="18" charset="0"/>
                <a:cs typeface="Times New Roman" panose="02020603050405020304" pitchFamily="18" charset="0"/>
              </a:rPr>
              <a:t>Chú có thể xem giúp tôi mấy giờ có xe đi miền Đông không? </a:t>
            </a:r>
            <a:r>
              <a:rPr lang="vi-VN" altLang="en-US" sz="2600">
                <a:solidFill>
                  <a:srgbClr val="0000FF"/>
                </a:solidFill>
                <a:latin typeface="Times New Roman" panose="02020603050405020304" pitchFamily="18" charset="0"/>
                <a:cs typeface="Times New Roman" panose="02020603050405020304" pitchFamily="18" charset="0"/>
              </a:rPr>
              <a:t>”</a:t>
            </a:r>
            <a:endParaRPr lang="vi-VN" altLang="en-US" sz="2600">
              <a:solidFill>
                <a:srgbClr val="0000FF"/>
              </a:solidFill>
              <a:latin typeface="Times New Roman" panose="02020603050405020304" pitchFamily="18" charset="0"/>
              <a:cs typeface="Times New Roman" panose="02020603050405020304" pitchFamily="18" charset="0"/>
            </a:endParaRPr>
          </a:p>
          <a:p>
            <a:pPr algn="just" eaLnBrk="1" hangingPunct="1">
              <a:spcBef>
                <a:spcPct val="50000"/>
              </a:spcBef>
            </a:pPr>
            <a:endParaRPr lang="en-US" altLang="en-US" sz="2600">
              <a:solidFill>
                <a:srgbClr val="0000FF"/>
              </a:solidFill>
              <a:latin typeface=".VnTime" panose="020B7200000000000000" pitchFamily="34" charset="0"/>
            </a:endParaRPr>
          </a:p>
        </p:txBody>
      </p:sp>
      <p:sp>
        <p:nvSpPr>
          <p:cNvPr id="14" name="Rectangle 114"/>
          <p:cNvSpPr>
            <a:spLocks noChangeArrowheads="1"/>
          </p:cNvSpPr>
          <p:nvPr/>
        </p:nvSpPr>
        <p:spPr bwMode="auto">
          <a:xfrm>
            <a:off x="7200672" y="5037618"/>
            <a:ext cx="3869191" cy="4924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1434" tIns="45717" rIns="91434" bIns="45717">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2600">
                <a:solidFill>
                  <a:srgbClr val="0000FF"/>
                </a:solidFill>
                <a:latin typeface="Times New Roman" panose="02020603050405020304" pitchFamily="18" charset="0"/>
                <a:cs typeface="Times New Roman" panose="02020603050405020304" pitchFamily="18" charset="0"/>
              </a:rPr>
              <a:t>Bà cụ </a:t>
            </a:r>
            <a:r>
              <a:rPr lang="en-US" altLang="en-US" sz="2600">
                <a:solidFill>
                  <a:srgbClr val="FF0000"/>
                </a:solidFill>
                <a:latin typeface="Times New Roman" panose="02020603050405020304" pitchFamily="18" charset="0"/>
                <a:cs typeface="Times New Roman" panose="02020603050405020304" pitchFamily="18" charset="0"/>
              </a:rPr>
              <a:t>nhờ cậy </a:t>
            </a:r>
            <a:r>
              <a:rPr lang="en-US" altLang="en-US" sz="2600">
                <a:solidFill>
                  <a:srgbClr val="0000FF"/>
                </a:solidFill>
                <a:latin typeface="Times New Roman" panose="02020603050405020304" pitchFamily="18" charset="0"/>
                <a:cs typeface="Times New Roman" panose="02020603050405020304" pitchFamily="18" charset="0"/>
              </a:rPr>
              <a:t>giúp đỡ.</a:t>
            </a:r>
            <a:r>
              <a:rPr lang="en-US" altLang="en-US" sz="2600">
                <a:solidFill>
                  <a:srgbClr val="0000FF"/>
                </a:solidFill>
                <a:latin typeface=".VnTime" panose="020B7200000000000000" pitchFamily="34" charset="0"/>
              </a:rPr>
              <a:t>	</a:t>
            </a:r>
            <a:endParaRPr lang="en-US" altLang="en-US" sz="2600">
              <a:solidFill>
                <a:srgbClr val="0000FF"/>
              </a:solidFill>
              <a:latin typeface=".VnTime" panose="020B7200000000000000" pitchFamily="34" charset="0"/>
            </a:endParaRPr>
          </a:p>
        </p:txBody>
      </p:sp>
      <p:pic>
        <p:nvPicPr>
          <p:cNvPr id="2" name="Picture 16" descr="8a00999fd18d"/>
          <p:cNvPicPr>
            <a:picLocks noChangeAspect="1" noChangeArrowheads="1" noCrop="1"/>
          </p:cNvPicPr>
          <p:nvPr/>
        </p:nvPicPr>
        <p:blipFill>
          <a:blip r:embed="rId1"/>
          <a:srcRect/>
          <a:stretch>
            <a:fillRect/>
          </a:stretch>
        </p:blipFill>
        <p:spPr bwMode="auto">
          <a:xfrm>
            <a:off x="1381760" y="57150"/>
            <a:ext cx="9531350"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38" descr="WhitecornerFlowe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535" y="5080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39" descr="WhitecornerFlowe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20083" y="5503228"/>
            <a:ext cx="1371600" cy="1357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40" descr="WhitecornerFlowe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830560" y="5715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Picture 41" descr="WhitecornerFlowe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546227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Picture 16" descr="8a00999fd18d"/>
          <p:cNvPicPr>
            <a:picLocks noChangeAspect="1" noChangeArrowheads="1" noCrop="1"/>
          </p:cNvPicPr>
          <p:nvPr/>
        </p:nvPicPr>
        <p:blipFill>
          <a:blip r:embed="rId1"/>
          <a:srcRect/>
          <a:stretch>
            <a:fillRect/>
          </a:stretch>
        </p:blipFill>
        <p:spPr bwMode="auto">
          <a:xfrm>
            <a:off x="1167765" y="6355715"/>
            <a:ext cx="9943465" cy="4845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 name="TextBox 5"/>
          <p:cNvSpPr txBox="1"/>
          <p:nvPr/>
        </p:nvSpPr>
        <p:spPr>
          <a:xfrm>
            <a:off x="4919281" y="1030103"/>
            <a:ext cx="2471585" cy="460375"/>
          </a:xfrm>
          <a:prstGeom prst="rect">
            <a:avLst/>
          </a:prstGeom>
          <a:noFill/>
        </p:spPr>
        <p:txBody>
          <a:bodyPr wrap="square">
            <a:spAutoFit/>
          </a:bodyPr>
          <a:lstStyle/>
          <a:p>
            <a:pPr eaLnBrk="1" hangingPunct="1"/>
            <a:r>
              <a:rPr lang="en-US" altLang="en-US" sz="2400" b="1" u="sng" dirty="0" err="1">
                <a:solidFill>
                  <a:srgbClr val="0000FF"/>
                </a:solidFill>
                <a:latin typeface="Times New Roman" panose="02020603050405020304" pitchFamily="18" charset="0"/>
                <a:cs typeface="Times New Roman" panose="02020603050405020304" pitchFamily="18" charset="0"/>
              </a:rPr>
              <a:t>Luyện</a:t>
            </a:r>
            <a:r>
              <a:rPr lang="en-US" altLang="en-US" sz="2400" b="1" u="sng" dirty="0">
                <a:solidFill>
                  <a:srgbClr val="0000FF"/>
                </a:solidFill>
                <a:latin typeface="Times New Roman" panose="02020603050405020304" pitchFamily="18" charset="0"/>
                <a:cs typeface="Times New Roman" panose="02020603050405020304" pitchFamily="18" charset="0"/>
              </a:rPr>
              <a:t> </a:t>
            </a:r>
            <a:r>
              <a:rPr lang="en-US" altLang="en-US" sz="2400" b="1" u="sng" dirty="0" err="1">
                <a:solidFill>
                  <a:srgbClr val="0000FF"/>
                </a:solidFill>
                <a:latin typeface="Times New Roman" panose="02020603050405020304" pitchFamily="18" charset="0"/>
                <a:cs typeface="Times New Roman" panose="02020603050405020304" pitchFamily="18" charset="0"/>
              </a:rPr>
              <a:t>từ</a:t>
            </a:r>
            <a:r>
              <a:rPr lang="en-US" altLang="en-US" sz="2400" b="1" u="sng" dirty="0">
                <a:solidFill>
                  <a:srgbClr val="0000FF"/>
                </a:solidFill>
                <a:latin typeface="Times New Roman" panose="02020603050405020304" pitchFamily="18" charset="0"/>
                <a:cs typeface="Times New Roman" panose="02020603050405020304" pitchFamily="18" charset="0"/>
              </a:rPr>
              <a:t> </a:t>
            </a:r>
            <a:r>
              <a:rPr lang="en-US" altLang="en-US" sz="2400" b="1" u="sng" dirty="0" err="1">
                <a:solidFill>
                  <a:srgbClr val="0000FF"/>
                </a:solidFill>
                <a:latin typeface="Times New Roman" panose="02020603050405020304" pitchFamily="18" charset="0"/>
                <a:cs typeface="Times New Roman" panose="02020603050405020304" pitchFamily="18" charset="0"/>
              </a:rPr>
              <a:t>và</a:t>
            </a:r>
            <a:r>
              <a:rPr lang="en-US" altLang="en-US" sz="2400" b="1" u="sng" dirty="0">
                <a:solidFill>
                  <a:srgbClr val="0000FF"/>
                </a:solidFill>
                <a:latin typeface="Times New Roman" panose="02020603050405020304" pitchFamily="18" charset="0"/>
                <a:cs typeface="Times New Roman" panose="02020603050405020304" pitchFamily="18" charset="0"/>
              </a:rPr>
              <a:t> </a:t>
            </a:r>
            <a:r>
              <a:rPr lang="en-US" altLang="en-US" sz="2400" b="1" u="sng" dirty="0" err="1">
                <a:solidFill>
                  <a:srgbClr val="0000FF"/>
                </a:solidFill>
                <a:latin typeface="Times New Roman" panose="02020603050405020304" pitchFamily="18" charset="0"/>
                <a:cs typeface="Times New Roman" panose="02020603050405020304" pitchFamily="18" charset="0"/>
              </a:rPr>
              <a:t>câu</a:t>
            </a:r>
            <a:endParaRPr lang="en-US" altLang="en-US" sz="2400" b="1" u="sng" dirty="0">
              <a:solidFill>
                <a:srgbClr val="0000FF"/>
              </a:solidFill>
              <a:latin typeface="Times New Roman" panose="02020603050405020304" pitchFamily="18" charset="0"/>
              <a:cs typeface="Times New Roman" panose="02020603050405020304" pitchFamily="18" charset="0"/>
            </a:endParaRPr>
          </a:p>
        </p:txBody>
      </p:sp>
      <p:sp>
        <p:nvSpPr>
          <p:cNvPr id="22" name="TextBox 6"/>
          <p:cNvSpPr txBox="1"/>
          <p:nvPr/>
        </p:nvSpPr>
        <p:spPr>
          <a:xfrm>
            <a:off x="3014345" y="1461135"/>
            <a:ext cx="7503160" cy="645160"/>
          </a:xfrm>
          <a:prstGeom prst="rect">
            <a:avLst/>
          </a:prstGeom>
          <a:noFill/>
        </p:spPr>
        <p:txBody>
          <a:bodyPr wrap="square">
            <a:spAutoFit/>
          </a:bodyPr>
          <a:lstStyle/>
          <a:p>
            <a:pPr algn="ctr"/>
            <a:r>
              <a:rPr lang="en-US" sz="3600" b="1" cap="none" spc="0"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Dùng</a:t>
            </a:r>
            <a:r>
              <a:rPr lang="en-US" sz="3600" b="1" cap="none" spc="0"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 </a:t>
            </a:r>
            <a:r>
              <a:rPr lang="en-US" sz="3600" b="1" cap="none" spc="0"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câu</a:t>
            </a:r>
            <a:r>
              <a:rPr lang="en-US" sz="3600" b="1" cap="none" spc="0"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 </a:t>
            </a:r>
            <a:r>
              <a:rPr lang="en-US" sz="3600" b="1" cap="none" spc="0"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hỏi</a:t>
            </a:r>
            <a:r>
              <a:rPr lang="en-US" sz="3600" b="1" cap="none" spc="0"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 </a:t>
            </a:r>
            <a:r>
              <a:rPr lang="en-US" sz="3600" b="1" cap="none" spc="0"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vào</a:t>
            </a:r>
            <a:r>
              <a:rPr lang="en-US" sz="3600" b="1" cap="none" spc="0"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 </a:t>
            </a:r>
            <a:r>
              <a:rPr lang="en-US" sz="3600" b="1" cap="none" spc="0"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mục</a:t>
            </a:r>
            <a:r>
              <a:rPr lang="en-US" sz="3600" b="1" cap="none" spc="0"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 </a:t>
            </a:r>
            <a:r>
              <a:rPr lang="en-US" sz="3600" b="1" cap="none" spc="0"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đích</a:t>
            </a:r>
            <a:r>
              <a:rPr lang="en-US" sz="3600" b="1" cap="none" spc="0"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 </a:t>
            </a:r>
            <a:r>
              <a:rPr lang="en-US" sz="3600" b="1" cap="none" spc="0"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khác</a:t>
            </a:r>
            <a:endParaRPr lang="en-US" sz="3600" b="1" cap="none" spc="0"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endParaRPr>
          </a:p>
        </p:txBody>
      </p:sp>
      <p:sp>
        <p:nvSpPr>
          <p:cNvPr id="23" name="Text Box 22"/>
          <p:cNvSpPr txBox="1"/>
          <p:nvPr/>
        </p:nvSpPr>
        <p:spPr>
          <a:xfrm>
            <a:off x="3258185" y="569595"/>
            <a:ext cx="5775960" cy="460375"/>
          </a:xfrm>
          <a:prstGeom prst="rect">
            <a:avLst/>
          </a:prstGeom>
          <a:noFill/>
        </p:spPr>
        <p:txBody>
          <a:bodyPr wrap="square" rtlCol="0" anchor="t">
            <a:spAutoFit/>
          </a:bodyPr>
          <a:p>
            <a:pPr eaLnBrk="1" hangingPunct="1"/>
            <a:r>
              <a:rPr lang="en-US" altLang="en-US" sz="2400" b="1" dirty="0" err="1">
                <a:solidFill>
                  <a:srgbClr val="0000FF"/>
                </a:solidFill>
                <a:latin typeface="Times New Roman" panose="02020603050405020304" pitchFamily="18" charset="0"/>
                <a:cs typeface="Times New Roman" panose="02020603050405020304" pitchFamily="18" charset="0"/>
                <a:sym typeface="+mn-ea"/>
              </a:rPr>
              <a:t>Thứ</a:t>
            </a:r>
            <a:r>
              <a:rPr lang="en-US" altLang="en-US" sz="2400" b="1" dirty="0">
                <a:solidFill>
                  <a:srgbClr val="0000FF"/>
                </a:solidFill>
                <a:latin typeface="Times New Roman" panose="02020603050405020304" pitchFamily="18" charset="0"/>
                <a:cs typeface="Times New Roman" panose="02020603050405020304" pitchFamily="18" charset="0"/>
                <a:sym typeface="+mn-ea"/>
              </a:rPr>
              <a:t> </a:t>
            </a:r>
            <a:r>
              <a:rPr lang="en-US" altLang="en-US" sz="2400" b="1" dirty="0" err="1">
                <a:solidFill>
                  <a:srgbClr val="0000FF"/>
                </a:solidFill>
                <a:latin typeface="Times New Roman" panose="02020603050405020304" pitchFamily="18" charset="0"/>
                <a:cs typeface="Times New Roman" panose="02020603050405020304" pitchFamily="18" charset="0"/>
                <a:sym typeface="+mn-ea"/>
              </a:rPr>
              <a:t>Năm</a:t>
            </a:r>
            <a:r>
              <a:rPr lang="en-US" altLang="en-US" sz="2400" b="1" dirty="0">
                <a:solidFill>
                  <a:srgbClr val="0000FF"/>
                </a:solidFill>
                <a:latin typeface="Times New Roman" panose="02020603050405020304" pitchFamily="18" charset="0"/>
                <a:cs typeface="Times New Roman" panose="02020603050405020304" pitchFamily="18" charset="0"/>
                <a:sym typeface="+mn-ea"/>
              </a:rPr>
              <a:t>, </a:t>
            </a:r>
            <a:r>
              <a:rPr lang="en-US" altLang="en-US" sz="2400" b="1" dirty="0" err="1">
                <a:solidFill>
                  <a:srgbClr val="0000FF"/>
                </a:solidFill>
                <a:latin typeface="Times New Roman" panose="02020603050405020304" pitchFamily="18" charset="0"/>
                <a:cs typeface="Times New Roman" panose="02020603050405020304" pitchFamily="18" charset="0"/>
                <a:sym typeface="+mn-ea"/>
              </a:rPr>
              <a:t>ngày</a:t>
            </a:r>
            <a:r>
              <a:rPr lang="en-US" altLang="en-US" sz="2400" b="1" dirty="0">
                <a:solidFill>
                  <a:srgbClr val="0000FF"/>
                </a:solidFill>
                <a:latin typeface="Times New Roman" panose="02020603050405020304" pitchFamily="18" charset="0"/>
                <a:cs typeface="Times New Roman" panose="02020603050405020304" pitchFamily="18" charset="0"/>
                <a:sym typeface="+mn-ea"/>
              </a:rPr>
              <a:t> 08 </a:t>
            </a:r>
            <a:r>
              <a:rPr lang="en-US" altLang="en-US" sz="2400" b="1" dirty="0" err="1">
                <a:solidFill>
                  <a:srgbClr val="0000FF"/>
                </a:solidFill>
                <a:latin typeface="Times New Roman" panose="02020603050405020304" pitchFamily="18" charset="0"/>
                <a:cs typeface="Times New Roman" panose="02020603050405020304" pitchFamily="18" charset="0"/>
                <a:sym typeface="+mn-ea"/>
              </a:rPr>
              <a:t>tháng</a:t>
            </a:r>
            <a:r>
              <a:rPr lang="en-US" altLang="en-US" sz="2400" b="1" dirty="0">
                <a:solidFill>
                  <a:srgbClr val="0000FF"/>
                </a:solidFill>
                <a:latin typeface="Times New Roman" panose="02020603050405020304" pitchFamily="18" charset="0"/>
                <a:cs typeface="Times New Roman" panose="02020603050405020304" pitchFamily="18" charset="0"/>
                <a:sym typeface="+mn-ea"/>
              </a:rPr>
              <a:t> 12 </a:t>
            </a:r>
            <a:r>
              <a:rPr lang="en-US" altLang="en-US" sz="2400" b="1" dirty="0" err="1">
                <a:solidFill>
                  <a:srgbClr val="0000FF"/>
                </a:solidFill>
                <a:latin typeface="Times New Roman" panose="02020603050405020304" pitchFamily="18" charset="0"/>
                <a:cs typeface="Times New Roman" panose="02020603050405020304" pitchFamily="18" charset="0"/>
                <a:sym typeface="+mn-ea"/>
              </a:rPr>
              <a:t>năm</a:t>
            </a:r>
            <a:r>
              <a:rPr lang="en-US" altLang="en-US" sz="2400" b="1" dirty="0">
                <a:solidFill>
                  <a:srgbClr val="0000FF"/>
                </a:solidFill>
                <a:latin typeface="Times New Roman" panose="02020603050405020304" pitchFamily="18" charset="0"/>
                <a:cs typeface="Times New Roman" panose="02020603050405020304" pitchFamily="18" charset="0"/>
                <a:sym typeface="+mn-ea"/>
              </a:rPr>
              <a:t> 2022</a:t>
            </a:r>
            <a:endParaRPr lang="en-US" sz="24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checkerboard(across)">
                                      <p:cBhvr>
                                        <p:cTn id="7" dur="10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5" presetClass="entr" presetSubtype="1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checkerboard(across)">
                                      <p:cBhvr>
                                        <p:cTn id="12" dur="10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5" presetClass="entr" presetSubtype="1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checkerboard(across)">
                                      <p:cBhvr>
                                        <p:cTn id="17" dur="10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5" presetClass="entr" presetSubtype="10"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checkerboard(across)">
                                      <p:cBhvr>
                                        <p:cTn id="22" dur="1000"/>
                                        <p:tgtEl>
                                          <p:spTgt spid="8"/>
                                        </p:tgtEl>
                                      </p:cBhvr>
                                    </p:animEffect>
                                  </p:childTnLst>
                                </p:cTn>
                              </p:par>
                            </p:childTnLst>
                          </p:cTn>
                        </p:par>
                      </p:childTnLst>
                    </p:cTn>
                  </p:par>
                  <p:par>
                    <p:cTn id="23" fill="hold">
                      <p:stCondLst>
                        <p:cond delay="indefinite"/>
                      </p:stCondLst>
                      <p:childTnLst>
                        <p:par>
                          <p:cTn id="24" fill="hold">
                            <p:stCondLst>
                              <p:cond delay="0"/>
                            </p:stCondLst>
                            <p:childTnLst>
                              <p:par>
                                <p:cTn id="25" presetID="5" presetClass="entr" presetSubtype="1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checkerboard(across)">
                                      <p:cBhvr>
                                        <p:cTn id="27" dur="1000"/>
                                        <p:tgtEl>
                                          <p:spTgt spid="10"/>
                                        </p:tgtEl>
                                      </p:cBhvr>
                                    </p:animEffect>
                                  </p:childTnLst>
                                </p:cTn>
                              </p:par>
                            </p:childTnLst>
                          </p:cTn>
                        </p:par>
                      </p:childTnLst>
                    </p:cTn>
                  </p:par>
                  <p:par>
                    <p:cTn id="28" fill="hold">
                      <p:stCondLst>
                        <p:cond delay="indefinite"/>
                      </p:stCondLst>
                      <p:childTnLst>
                        <p:par>
                          <p:cTn id="29" fill="hold">
                            <p:stCondLst>
                              <p:cond delay="0"/>
                            </p:stCondLst>
                            <p:childTnLst>
                              <p:par>
                                <p:cTn id="30" presetID="5" presetClass="entr" presetSubtype="10" fill="hold" grpId="0" nodeType="clickEffect">
                                  <p:stCondLst>
                                    <p:cond delay="0"/>
                                  </p:stCondLst>
                                  <p:childTnLst>
                                    <p:set>
                                      <p:cBhvr>
                                        <p:cTn id="31" dur="1" fill="hold">
                                          <p:stCondLst>
                                            <p:cond delay="0"/>
                                          </p:stCondLst>
                                        </p:cTn>
                                        <p:tgtEl>
                                          <p:spTgt spid="11"/>
                                        </p:tgtEl>
                                        <p:attrNameLst>
                                          <p:attrName>style.visibility</p:attrName>
                                        </p:attrNameLst>
                                      </p:cBhvr>
                                      <p:to>
                                        <p:strVal val="visible"/>
                                      </p:to>
                                    </p:set>
                                    <p:animEffect transition="in" filter="checkerboard(across)">
                                      <p:cBhvr>
                                        <p:cTn id="32" dur="1000"/>
                                        <p:tgtEl>
                                          <p:spTgt spid="11"/>
                                        </p:tgtEl>
                                      </p:cBhvr>
                                    </p:animEffect>
                                  </p:childTnLst>
                                </p:cTn>
                              </p:par>
                            </p:childTnLst>
                          </p:cTn>
                        </p:par>
                      </p:childTnLst>
                    </p:cTn>
                  </p:par>
                  <p:par>
                    <p:cTn id="33" fill="hold">
                      <p:stCondLst>
                        <p:cond delay="indefinite"/>
                      </p:stCondLst>
                      <p:childTnLst>
                        <p:par>
                          <p:cTn id="34" fill="hold">
                            <p:stCondLst>
                              <p:cond delay="0"/>
                            </p:stCondLst>
                            <p:childTnLst>
                              <p:par>
                                <p:cTn id="35" presetID="5" presetClass="entr" presetSubtype="10" fill="hold" grpId="0" nodeType="clickEffect">
                                  <p:stCondLst>
                                    <p:cond delay="0"/>
                                  </p:stCondLst>
                                  <p:childTnLst>
                                    <p:set>
                                      <p:cBhvr>
                                        <p:cTn id="36" dur="1" fill="hold">
                                          <p:stCondLst>
                                            <p:cond delay="0"/>
                                          </p:stCondLst>
                                        </p:cTn>
                                        <p:tgtEl>
                                          <p:spTgt spid="12"/>
                                        </p:tgtEl>
                                        <p:attrNameLst>
                                          <p:attrName>style.visibility</p:attrName>
                                        </p:attrNameLst>
                                      </p:cBhvr>
                                      <p:to>
                                        <p:strVal val="visible"/>
                                      </p:to>
                                    </p:set>
                                    <p:animEffect transition="in" filter="checkerboard(across)">
                                      <p:cBhvr>
                                        <p:cTn id="37" dur="1000"/>
                                        <p:tgtEl>
                                          <p:spTgt spid="12"/>
                                        </p:tgtEl>
                                      </p:cBhvr>
                                    </p:animEffect>
                                  </p:childTnLst>
                                </p:cTn>
                              </p:par>
                            </p:childTnLst>
                          </p:cTn>
                        </p:par>
                      </p:childTnLst>
                    </p:cTn>
                  </p:par>
                  <p:par>
                    <p:cTn id="38" fill="hold">
                      <p:stCondLst>
                        <p:cond delay="indefinite"/>
                      </p:stCondLst>
                      <p:childTnLst>
                        <p:par>
                          <p:cTn id="39" fill="hold">
                            <p:stCondLst>
                              <p:cond delay="0"/>
                            </p:stCondLst>
                            <p:childTnLst>
                              <p:par>
                                <p:cTn id="40" presetID="5" presetClass="entr" presetSubtype="10" fill="hold" grpId="0" nodeType="clickEffect">
                                  <p:stCondLst>
                                    <p:cond delay="0"/>
                                  </p:stCondLst>
                                  <p:childTnLst>
                                    <p:set>
                                      <p:cBhvr>
                                        <p:cTn id="41" dur="1" fill="hold">
                                          <p:stCondLst>
                                            <p:cond delay="0"/>
                                          </p:stCondLst>
                                        </p:cTn>
                                        <p:tgtEl>
                                          <p:spTgt spid="13"/>
                                        </p:tgtEl>
                                        <p:attrNameLst>
                                          <p:attrName>style.visibility</p:attrName>
                                        </p:attrNameLst>
                                      </p:cBhvr>
                                      <p:to>
                                        <p:strVal val="visible"/>
                                      </p:to>
                                    </p:set>
                                    <p:animEffect transition="in" filter="checkerboard(across)">
                                      <p:cBhvr>
                                        <p:cTn id="42" dur="1000"/>
                                        <p:tgtEl>
                                          <p:spTgt spid="13"/>
                                        </p:tgtEl>
                                      </p:cBhvr>
                                    </p:animEffect>
                                  </p:childTnLst>
                                </p:cTn>
                              </p:par>
                            </p:childTnLst>
                          </p:cTn>
                        </p:par>
                      </p:childTnLst>
                    </p:cTn>
                  </p:par>
                  <p:par>
                    <p:cTn id="43" fill="hold">
                      <p:stCondLst>
                        <p:cond delay="indefinite"/>
                      </p:stCondLst>
                      <p:childTnLst>
                        <p:par>
                          <p:cTn id="44" fill="hold">
                            <p:stCondLst>
                              <p:cond delay="0"/>
                            </p:stCondLst>
                            <p:childTnLst>
                              <p:par>
                                <p:cTn id="45" presetID="5" presetClass="entr" presetSubtype="10" fill="hold" grpId="0" nodeType="clickEffect">
                                  <p:stCondLst>
                                    <p:cond delay="0"/>
                                  </p:stCondLst>
                                  <p:childTnLst>
                                    <p:set>
                                      <p:cBhvr>
                                        <p:cTn id="46" dur="1" fill="hold">
                                          <p:stCondLst>
                                            <p:cond delay="0"/>
                                          </p:stCondLst>
                                        </p:cTn>
                                        <p:tgtEl>
                                          <p:spTgt spid="14"/>
                                        </p:tgtEl>
                                        <p:attrNameLst>
                                          <p:attrName>style.visibility</p:attrName>
                                        </p:attrNameLst>
                                      </p:cBhvr>
                                      <p:to>
                                        <p:strVal val="visible"/>
                                      </p:to>
                                    </p:set>
                                    <p:animEffect transition="in" filter="checkerboard(across)">
                                      <p:cBhvr>
                                        <p:cTn id="47" dur="1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ldLvl="0" animBg="1"/>
      <p:bldP spid="7" grpId="0" bldLvl="0" animBg="1"/>
      <p:bldP spid="8" grpId="0" bldLvl="0" animBg="1"/>
      <p:bldP spid="10" grpId="0" bldLvl="0" animBg="1"/>
      <p:bldP spid="11" grpId="0" bldLvl="0" animBg="1"/>
      <p:bldP spid="12" grpId="0" bldLvl="0" animBg="1"/>
      <p:bldP spid="13" grpId="0" bldLvl="0" animBg="1"/>
      <p:bldP spid="14" grpId="0" bldLvl="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67"/>
          <p:cNvSpPr txBox="1">
            <a:spLocks noChangeArrowheads="1"/>
          </p:cNvSpPr>
          <p:nvPr/>
        </p:nvSpPr>
        <p:spPr bwMode="auto">
          <a:xfrm>
            <a:off x="1153884" y="651061"/>
            <a:ext cx="9804401" cy="55302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1434" tIns="45717" rIns="91434" bIns="45717">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just" eaLnBrk="1" hangingPunct="1">
              <a:lnSpc>
                <a:spcPct val="114000"/>
              </a:lnSpc>
            </a:pPr>
            <a:r>
              <a:rPr lang="en-US" altLang="en-US" sz="2600" b="1">
                <a:latin typeface="Times New Roman" panose="02020603050405020304" pitchFamily="18" charset="0"/>
                <a:cs typeface="Times New Roman" panose="02020603050405020304" pitchFamily="18" charset="0"/>
              </a:rPr>
              <a:t>Bài 2: Đặt câu phù hợp với các tình huống cho sau đây:</a:t>
            </a:r>
            <a:endParaRPr lang="en-US" altLang="en-US" sz="2600" b="1">
              <a:latin typeface="Times New Roman" panose="02020603050405020304" pitchFamily="18" charset="0"/>
              <a:cs typeface="Times New Roman" panose="02020603050405020304" pitchFamily="18" charset="0"/>
            </a:endParaRPr>
          </a:p>
          <a:p>
            <a:pPr algn="just" eaLnBrk="1" hangingPunct="1">
              <a:lnSpc>
                <a:spcPct val="114000"/>
              </a:lnSpc>
            </a:pPr>
            <a:r>
              <a:rPr lang="vi-VN" altLang="en-US" sz="2600">
                <a:solidFill>
                  <a:srgbClr val="0000FF"/>
                </a:solidFill>
                <a:latin typeface="Times New Roman" panose="02020603050405020304" pitchFamily="18" charset="0"/>
                <a:cs typeface="Times New Roman" panose="02020603050405020304" pitchFamily="18" charset="0"/>
              </a:rPr>
              <a:t>a. Trong giờ sinh hoạt đầu tuần của toàn trường, em đang chăm chú nghe cô hiệu trưởng nói thì một bạn ngồi cạnh hỏi chuyện em. Em hãy dùng hình thức câu hỏi để nói với bạn: Chờ xong giờ sinh hoạt sẽ nói chuyện.</a:t>
            </a:r>
            <a:endParaRPr lang="vi-VN" altLang="en-US" sz="2600">
              <a:solidFill>
                <a:srgbClr val="0000FF"/>
              </a:solidFill>
              <a:latin typeface="Times New Roman" panose="02020603050405020304" pitchFamily="18" charset="0"/>
              <a:cs typeface="Times New Roman" panose="02020603050405020304" pitchFamily="18" charset="0"/>
            </a:endParaRPr>
          </a:p>
          <a:p>
            <a:pPr algn="just" eaLnBrk="1" hangingPunct="1">
              <a:lnSpc>
                <a:spcPct val="114000"/>
              </a:lnSpc>
            </a:pPr>
            <a:r>
              <a:rPr lang="en-US" altLang="en-US" sz="2600">
                <a:solidFill>
                  <a:srgbClr val="006600"/>
                </a:solidFill>
                <a:latin typeface="Times New Roman" panose="02020603050405020304" pitchFamily="18" charset="0"/>
                <a:cs typeface="Times New Roman" panose="02020603050405020304" pitchFamily="18" charset="0"/>
              </a:rPr>
              <a:t>b. Đến nhà  một bạn cùng lớp, em thấy nhà rất sạch sẽ, đồ đạc sắp xếp gọn gàng, ngăn nắp. Hãy dùng hình thức câu hỏi để khen bạn.</a:t>
            </a:r>
            <a:endParaRPr lang="en-US" altLang="en-US" sz="2600">
              <a:solidFill>
                <a:srgbClr val="006600"/>
              </a:solidFill>
              <a:latin typeface="Times New Roman" panose="02020603050405020304" pitchFamily="18" charset="0"/>
              <a:cs typeface="Times New Roman" panose="02020603050405020304" pitchFamily="18" charset="0"/>
            </a:endParaRPr>
          </a:p>
          <a:p>
            <a:pPr algn="just" eaLnBrk="1" hangingPunct="1">
              <a:lnSpc>
                <a:spcPct val="114000"/>
              </a:lnSpc>
            </a:pPr>
            <a:r>
              <a:rPr lang="vi-VN" altLang="en-US" sz="2600">
                <a:solidFill>
                  <a:srgbClr val="FF0066"/>
                </a:solidFill>
                <a:latin typeface="Times New Roman" panose="02020603050405020304" pitchFamily="18" charset="0"/>
                <a:cs typeface="Times New Roman" panose="02020603050405020304" pitchFamily="18" charset="0"/>
              </a:rPr>
              <a:t>c. Trong giờ kiểm tra, em làm sai một bài tập, mãi đến khi về nhà em mới nghĩ ra. Em có thể tự trách mình bằng câu hỏi như thế nào?</a:t>
            </a:r>
            <a:endParaRPr lang="vi-VN" altLang="en-US" sz="2600">
              <a:solidFill>
                <a:srgbClr val="FF0066"/>
              </a:solidFill>
              <a:latin typeface="Times New Roman" panose="02020603050405020304" pitchFamily="18" charset="0"/>
              <a:cs typeface="Times New Roman" panose="02020603050405020304" pitchFamily="18" charset="0"/>
            </a:endParaRPr>
          </a:p>
          <a:p>
            <a:pPr algn="just" eaLnBrk="1" hangingPunct="1">
              <a:lnSpc>
                <a:spcPct val="114000"/>
              </a:lnSpc>
            </a:pPr>
            <a:r>
              <a:rPr lang="vi-VN" altLang="en-US" sz="2600">
                <a:solidFill>
                  <a:srgbClr val="9900FF"/>
                </a:solidFill>
                <a:latin typeface="Times New Roman" panose="02020603050405020304" pitchFamily="18" charset="0"/>
                <a:cs typeface="Times New Roman" panose="02020603050405020304" pitchFamily="18" charset="0"/>
              </a:rPr>
              <a:t>d. Em và các bạn trao đổi về các trò chơi. Bạn Linh bảo: “Đá cầu là thích nhất.” Bạn Nam lại nói: “Chơi bi thích hơn.” Em hãy dùng hình thức câu hỏi để nêu ý kiến của mình: chơi diều cũng thú vị. </a:t>
            </a:r>
            <a:endParaRPr lang="vi-VN" altLang="en-US" sz="2600">
              <a:solidFill>
                <a:srgbClr val="9900FF"/>
              </a:solidFill>
              <a:latin typeface="Times New Roman" panose="02020603050405020304" pitchFamily="18" charset="0"/>
              <a:cs typeface="Times New Roman" panose="02020603050405020304" pitchFamily="18" charset="0"/>
            </a:endParaRPr>
          </a:p>
        </p:txBody>
      </p:sp>
      <p:pic>
        <p:nvPicPr>
          <p:cNvPr id="12" name="Picture 16" descr="8a00999fd18d"/>
          <p:cNvPicPr>
            <a:picLocks noChangeAspect="1" noChangeArrowheads="1" noCrop="1"/>
          </p:cNvPicPr>
          <p:nvPr/>
        </p:nvPicPr>
        <p:blipFill>
          <a:blip r:embed="rId1"/>
          <a:srcRect/>
          <a:stretch>
            <a:fillRect/>
          </a:stretch>
        </p:blipFill>
        <p:spPr bwMode="auto">
          <a:xfrm>
            <a:off x="1381760" y="57150"/>
            <a:ext cx="9531350"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38" descr="WhitecornerFlowe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535" y="5080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39" descr="WhitecornerFlowe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20083" y="5503228"/>
            <a:ext cx="1371600" cy="1357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40" descr="WhitecornerFlowe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830560" y="5715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Picture 41" descr="WhitecornerFlowe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546227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Picture 16" descr="8a00999fd18d"/>
          <p:cNvPicPr>
            <a:picLocks noChangeAspect="1" noChangeArrowheads="1" noCrop="1"/>
          </p:cNvPicPr>
          <p:nvPr/>
        </p:nvPicPr>
        <p:blipFill>
          <a:blip r:embed="rId1"/>
          <a:srcRect/>
          <a:stretch>
            <a:fillRect/>
          </a:stretch>
        </p:blipFill>
        <p:spPr bwMode="auto">
          <a:xfrm>
            <a:off x="1167765" y="6355715"/>
            <a:ext cx="9943465" cy="4845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4" name="Straight Connector 3"/>
          <p:cNvCxnSpPr/>
          <p:nvPr/>
        </p:nvCxnSpPr>
        <p:spPr>
          <a:xfrm>
            <a:off x="2141220" y="1132840"/>
            <a:ext cx="5149850" cy="9525"/>
          </a:xfrm>
          <a:prstGeom prst="line">
            <a:avLst/>
          </a:prstGeom>
          <a:ln>
            <a:solidFill>
              <a:srgbClr val="FF0000"/>
            </a:solidFill>
          </a:ln>
        </p:spPr>
        <p:style>
          <a:lnRef idx="3">
            <a:schemeClr val="dk1"/>
          </a:lnRef>
          <a:fillRef idx="0">
            <a:schemeClr val="dk1"/>
          </a:fillRef>
          <a:effectRef idx="2">
            <a:schemeClr val="dk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heckerboard(across)">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500" fill="hold"/>
                                        <p:tgtEl>
                                          <p:spTgt spid="4"/>
                                        </p:tgtEl>
                                        <p:attrNameLst>
                                          <p:attrName>ppt_x</p:attrName>
                                        </p:attrNameLst>
                                      </p:cBhvr>
                                      <p:tavLst>
                                        <p:tav tm="0">
                                          <p:val>
                                            <p:strVal val="#ppt_x"/>
                                          </p:val>
                                        </p:tav>
                                        <p:tav tm="100000">
                                          <p:val>
                                            <p:strVal val="#ppt_x"/>
                                          </p:val>
                                        </p:tav>
                                      </p:tavLst>
                                    </p:anim>
                                    <p:anim calcmode="lin" valueType="num">
                                      <p:cBhvr additive="base">
                                        <p:cTn id="13"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6"/>
          <p:cNvSpPr txBox="1">
            <a:spLocks noChangeArrowheads="1"/>
          </p:cNvSpPr>
          <p:nvPr/>
        </p:nvSpPr>
        <p:spPr bwMode="auto">
          <a:xfrm>
            <a:off x="1270113" y="524825"/>
            <a:ext cx="9834109" cy="23378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1434" tIns="45717" rIns="91434" bIns="45717">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just">
              <a:lnSpc>
                <a:spcPct val="114000"/>
              </a:lnSpc>
            </a:pPr>
            <a:r>
              <a:rPr lang="vi-VN" altLang="en-US" sz="3200" dirty="0">
                <a:solidFill>
                  <a:srgbClr val="0000FF"/>
                </a:solidFill>
                <a:latin typeface="Times New Roman" panose="02020603050405020304" pitchFamily="18" charset="0"/>
                <a:cs typeface="Times New Roman" panose="02020603050405020304" pitchFamily="18" charset="0"/>
              </a:rPr>
              <a:t>a. Trong giờ sinh hoạt đầu tuần của toàn trường, em đang chăm chú nghe cô hiệu trưởng nói thì một bạn ngồi cạnh hỏi chuyện em. Em hãy dùng hình thức câu hỏi để nói với bạn: Chờ xong giờ sinh hoạt sẽ nói chuyện.</a:t>
            </a:r>
            <a:endParaRPr lang="vi-VN" altLang="en-US" sz="3200" dirty="0">
              <a:solidFill>
                <a:srgbClr val="0000FF"/>
              </a:solidFill>
              <a:latin typeface="Times New Roman" panose="02020603050405020304" pitchFamily="18" charset="0"/>
              <a:cs typeface="Times New Roman" panose="02020603050405020304" pitchFamily="18" charset="0"/>
            </a:endParaRPr>
          </a:p>
        </p:txBody>
      </p:sp>
      <p:sp>
        <p:nvSpPr>
          <p:cNvPr id="3" name="Text Box 11"/>
          <p:cNvSpPr txBox="1">
            <a:spLocks noChangeArrowheads="1"/>
          </p:cNvSpPr>
          <p:nvPr/>
        </p:nvSpPr>
        <p:spPr bwMode="auto">
          <a:xfrm>
            <a:off x="1958067" y="2777146"/>
            <a:ext cx="8458200" cy="1077212"/>
          </a:xfrm>
          <a:prstGeom prst="rect">
            <a:avLst/>
          </a:prstGeom>
          <a:solidFill>
            <a:schemeClr val="accent1">
              <a:lumMod val="40000"/>
              <a:lumOff val="60000"/>
            </a:schemeClr>
          </a:solidFill>
          <a:ln>
            <a:noFill/>
          </a:ln>
          <a:effectLst/>
        </p:spPr>
        <p:txBody>
          <a:bodyPr lIns="91434" tIns="45717" rIns="91434" bIns="45717">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just" eaLnBrk="1" hangingPunct="1">
              <a:spcBef>
                <a:spcPct val="50000"/>
              </a:spcBef>
            </a:pPr>
            <a:r>
              <a:rPr lang="vi-VN" altLang="en-US" sz="3200" b="1" dirty="0">
                <a:solidFill>
                  <a:srgbClr val="FF0000"/>
                </a:solidFill>
                <a:latin typeface="Times New Roman" panose="02020603050405020304" pitchFamily="18" charset="0"/>
                <a:cs typeface="Times New Roman" panose="02020603050405020304" pitchFamily="18" charset="0"/>
              </a:rPr>
              <a:t>Bạn có thể chờ hết giờ sinh hoạt, chúng mình cùng nói chuyện được không?</a:t>
            </a:r>
            <a:endParaRPr lang="vi-VN" altLang="en-US" sz="3200" b="1" dirty="0">
              <a:solidFill>
                <a:srgbClr val="FF0000"/>
              </a:solidFill>
              <a:latin typeface="Times New Roman" panose="02020603050405020304" pitchFamily="18" charset="0"/>
              <a:cs typeface="Times New Roman" panose="02020603050405020304" pitchFamily="18" charset="0"/>
            </a:endParaRPr>
          </a:p>
        </p:txBody>
      </p:sp>
      <p:sp>
        <p:nvSpPr>
          <p:cNvPr id="4" name="Rectangle 3"/>
          <p:cNvSpPr/>
          <p:nvPr/>
        </p:nvSpPr>
        <p:spPr>
          <a:xfrm>
            <a:off x="1451427" y="3761973"/>
            <a:ext cx="9274630" cy="1732334"/>
          </a:xfrm>
          <a:prstGeom prst="rect">
            <a:avLst/>
          </a:prstGeom>
        </p:spPr>
        <p:txBody>
          <a:bodyPr wrap="square">
            <a:spAutoFit/>
          </a:bodyPr>
          <a:lstStyle/>
          <a:p>
            <a:pPr algn="just">
              <a:lnSpc>
                <a:spcPct val="114000"/>
              </a:lnSpc>
            </a:pPr>
            <a:r>
              <a:rPr lang="en-US" altLang="en-US" sz="3200" dirty="0">
                <a:solidFill>
                  <a:srgbClr val="006600"/>
                </a:solidFill>
                <a:latin typeface="Times New Roman" panose="02020603050405020304" pitchFamily="18" charset="0"/>
                <a:cs typeface="Times New Roman" panose="02020603050405020304" pitchFamily="18" charset="0"/>
              </a:rPr>
              <a:t>b. </a:t>
            </a:r>
            <a:r>
              <a:rPr lang="en-US" altLang="en-US" sz="3200" dirty="0" err="1">
                <a:solidFill>
                  <a:srgbClr val="006600"/>
                </a:solidFill>
                <a:latin typeface="Times New Roman" panose="02020603050405020304" pitchFamily="18" charset="0"/>
                <a:cs typeface="Times New Roman" panose="02020603050405020304" pitchFamily="18" charset="0"/>
              </a:rPr>
              <a:t>Đến</a:t>
            </a:r>
            <a:r>
              <a:rPr lang="en-US" altLang="en-US" sz="3200" dirty="0">
                <a:solidFill>
                  <a:srgbClr val="006600"/>
                </a:solidFill>
                <a:latin typeface="Times New Roman" panose="02020603050405020304" pitchFamily="18" charset="0"/>
                <a:cs typeface="Times New Roman" panose="02020603050405020304" pitchFamily="18" charset="0"/>
              </a:rPr>
              <a:t> </a:t>
            </a:r>
            <a:r>
              <a:rPr lang="en-US" altLang="en-US" sz="3200" dirty="0" err="1">
                <a:solidFill>
                  <a:srgbClr val="006600"/>
                </a:solidFill>
                <a:latin typeface="Times New Roman" panose="02020603050405020304" pitchFamily="18" charset="0"/>
                <a:cs typeface="Times New Roman" panose="02020603050405020304" pitchFamily="18" charset="0"/>
              </a:rPr>
              <a:t>nhà</a:t>
            </a:r>
            <a:r>
              <a:rPr lang="en-US" altLang="en-US" sz="3200" dirty="0">
                <a:solidFill>
                  <a:srgbClr val="006600"/>
                </a:solidFill>
                <a:latin typeface="Times New Roman" panose="02020603050405020304" pitchFamily="18" charset="0"/>
                <a:cs typeface="Times New Roman" panose="02020603050405020304" pitchFamily="18" charset="0"/>
              </a:rPr>
              <a:t>  </a:t>
            </a:r>
            <a:r>
              <a:rPr lang="en-US" altLang="en-US" sz="3200" dirty="0" err="1">
                <a:solidFill>
                  <a:srgbClr val="006600"/>
                </a:solidFill>
                <a:latin typeface="Times New Roman" panose="02020603050405020304" pitchFamily="18" charset="0"/>
                <a:cs typeface="Times New Roman" panose="02020603050405020304" pitchFamily="18" charset="0"/>
              </a:rPr>
              <a:t>một</a:t>
            </a:r>
            <a:r>
              <a:rPr lang="en-US" altLang="en-US" sz="3200" dirty="0">
                <a:solidFill>
                  <a:srgbClr val="006600"/>
                </a:solidFill>
                <a:latin typeface="Times New Roman" panose="02020603050405020304" pitchFamily="18" charset="0"/>
                <a:cs typeface="Times New Roman" panose="02020603050405020304" pitchFamily="18" charset="0"/>
              </a:rPr>
              <a:t> </a:t>
            </a:r>
            <a:r>
              <a:rPr lang="en-US" altLang="en-US" sz="3200" dirty="0" err="1">
                <a:solidFill>
                  <a:srgbClr val="006600"/>
                </a:solidFill>
                <a:latin typeface="Times New Roman" panose="02020603050405020304" pitchFamily="18" charset="0"/>
                <a:cs typeface="Times New Roman" panose="02020603050405020304" pitchFamily="18" charset="0"/>
              </a:rPr>
              <a:t>bạn</a:t>
            </a:r>
            <a:r>
              <a:rPr lang="en-US" altLang="en-US" sz="3200" dirty="0">
                <a:solidFill>
                  <a:srgbClr val="006600"/>
                </a:solidFill>
                <a:latin typeface="Times New Roman" panose="02020603050405020304" pitchFamily="18" charset="0"/>
                <a:cs typeface="Times New Roman" panose="02020603050405020304" pitchFamily="18" charset="0"/>
              </a:rPr>
              <a:t> </a:t>
            </a:r>
            <a:r>
              <a:rPr lang="en-US" altLang="en-US" sz="3200" dirty="0" err="1">
                <a:solidFill>
                  <a:srgbClr val="006600"/>
                </a:solidFill>
                <a:latin typeface="Times New Roman" panose="02020603050405020304" pitchFamily="18" charset="0"/>
                <a:cs typeface="Times New Roman" panose="02020603050405020304" pitchFamily="18" charset="0"/>
              </a:rPr>
              <a:t>cùng</a:t>
            </a:r>
            <a:r>
              <a:rPr lang="en-US" altLang="en-US" sz="3200" dirty="0">
                <a:solidFill>
                  <a:srgbClr val="006600"/>
                </a:solidFill>
                <a:latin typeface="Times New Roman" panose="02020603050405020304" pitchFamily="18" charset="0"/>
                <a:cs typeface="Times New Roman" panose="02020603050405020304" pitchFamily="18" charset="0"/>
              </a:rPr>
              <a:t> </a:t>
            </a:r>
            <a:r>
              <a:rPr lang="en-US" altLang="en-US" sz="3200" dirty="0" err="1">
                <a:solidFill>
                  <a:srgbClr val="006600"/>
                </a:solidFill>
                <a:latin typeface="Times New Roman" panose="02020603050405020304" pitchFamily="18" charset="0"/>
                <a:cs typeface="Times New Roman" panose="02020603050405020304" pitchFamily="18" charset="0"/>
              </a:rPr>
              <a:t>lớp</a:t>
            </a:r>
            <a:r>
              <a:rPr lang="en-US" altLang="en-US" sz="3200" dirty="0">
                <a:solidFill>
                  <a:srgbClr val="006600"/>
                </a:solidFill>
                <a:latin typeface="Times New Roman" panose="02020603050405020304" pitchFamily="18" charset="0"/>
                <a:cs typeface="Times New Roman" panose="02020603050405020304" pitchFamily="18" charset="0"/>
              </a:rPr>
              <a:t>, </a:t>
            </a:r>
            <a:r>
              <a:rPr lang="en-US" altLang="en-US" sz="3200" dirty="0" err="1">
                <a:solidFill>
                  <a:srgbClr val="006600"/>
                </a:solidFill>
                <a:latin typeface="Times New Roman" panose="02020603050405020304" pitchFamily="18" charset="0"/>
                <a:cs typeface="Times New Roman" panose="02020603050405020304" pitchFamily="18" charset="0"/>
              </a:rPr>
              <a:t>em</a:t>
            </a:r>
            <a:r>
              <a:rPr lang="en-US" altLang="en-US" sz="3200" dirty="0">
                <a:solidFill>
                  <a:srgbClr val="006600"/>
                </a:solidFill>
                <a:latin typeface="Times New Roman" panose="02020603050405020304" pitchFamily="18" charset="0"/>
                <a:cs typeface="Times New Roman" panose="02020603050405020304" pitchFamily="18" charset="0"/>
              </a:rPr>
              <a:t> </a:t>
            </a:r>
            <a:r>
              <a:rPr lang="en-US" altLang="en-US" sz="3200" dirty="0" err="1">
                <a:solidFill>
                  <a:srgbClr val="006600"/>
                </a:solidFill>
                <a:latin typeface="Times New Roman" panose="02020603050405020304" pitchFamily="18" charset="0"/>
                <a:cs typeface="Times New Roman" panose="02020603050405020304" pitchFamily="18" charset="0"/>
              </a:rPr>
              <a:t>thấy</a:t>
            </a:r>
            <a:r>
              <a:rPr lang="en-US" altLang="en-US" sz="3200" dirty="0">
                <a:solidFill>
                  <a:srgbClr val="006600"/>
                </a:solidFill>
                <a:latin typeface="Times New Roman" panose="02020603050405020304" pitchFamily="18" charset="0"/>
                <a:cs typeface="Times New Roman" panose="02020603050405020304" pitchFamily="18" charset="0"/>
              </a:rPr>
              <a:t> </a:t>
            </a:r>
            <a:r>
              <a:rPr lang="en-US" altLang="en-US" sz="3200" dirty="0" err="1">
                <a:solidFill>
                  <a:srgbClr val="006600"/>
                </a:solidFill>
                <a:latin typeface="Times New Roman" panose="02020603050405020304" pitchFamily="18" charset="0"/>
                <a:cs typeface="Times New Roman" panose="02020603050405020304" pitchFamily="18" charset="0"/>
              </a:rPr>
              <a:t>nhà</a:t>
            </a:r>
            <a:r>
              <a:rPr lang="en-US" altLang="en-US" sz="3200" dirty="0">
                <a:solidFill>
                  <a:srgbClr val="006600"/>
                </a:solidFill>
                <a:latin typeface="Times New Roman" panose="02020603050405020304" pitchFamily="18" charset="0"/>
                <a:cs typeface="Times New Roman" panose="02020603050405020304" pitchFamily="18" charset="0"/>
              </a:rPr>
              <a:t> </a:t>
            </a:r>
            <a:r>
              <a:rPr lang="en-US" altLang="en-US" sz="3200" dirty="0" err="1">
                <a:solidFill>
                  <a:srgbClr val="006600"/>
                </a:solidFill>
                <a:latin typeface="Times New Roman" panose="02020603050405020304" pitchFamily="18" charset="0"/>
                <a:cs typeface="Times New Roman" panose="02020603050405020304" pitchFamily="18" charset="0"/>
              </a:rPr>
              <a:t>rất</a:t>
            </a:r>
            <a:r>
              <a:rPr lang="en-US" altLang="en-US" sz="3200" dirty="0">
                <a:solidFill>
                  <a:srgbClr val="006600"/>
                </a:solidFill>
                <a:latin typeface="Times New Roman" panose="02020603050405020304" pitchFamily="18" charset="0"/>
                <a:cs typeface="Times New Roman" panose="02020603050405020304" pitchFamily="18" charset="0"/>
              </a:rPr>
              <a:t> </a:t>
            </a:r>
            <a:r>
              <a:rPr lang="en-US" altLang="en-US" sz="3200" dirty="0" err="1">
                <a:solidFill>
                  <a:srgbClr val="006600"/>
                </a:solidFill>
                <a:latin typeface="Times New Roman" panose="02020603050405020304" pitchFamily="18" charset="0"/>
                <a:cs typeface="Times New Roman" panose="02020603050405020304" pitchFamily="18" charset="0"/>
              </a:rPr>
              <a:t>sạch</a:t>
            </a:r>
            <a:r>
              <a:rPr lang="en-US" altLang="en-US" sz="3200" dirty="0">
                <a:solidFill>
                  <a:srgbClr val="006600"/>
                </a:solidFill>
                <a:latin typeface="Times New Roman" panose="02020603050405020304" pitchFamily="18" charset="0"/>
                <a:cs typeface="Times New Roman" panose="02020603050405020304" pitchFamily="18" charset="0"/>
              </a:rPr>
              <a:t> </a:t>
            </a:r>
            <a:r>
              <a:rPr lang="en-US" altLang="en-US" sz="3200" dirty="0" err="1">
                <a:solidFill>
                  <a:srgbClr val="006600"/>
                </a:solidFill>
                <a:latin typeface="Times New Roman" panose="02020603050405020304" pitchFamily="18" charset="0"/>
                <a:cs typeface="Times New Roman" panose="02020603050405020304" pitchFamily="18" charset="0"/>
              </a:rPr>
              <a:t>sẽ</a:t>
            </a:r>
            <a:r>
              <a:rPr lang="en-US" altLang="en-US" sz="3200" dirty="0">
                <a:solidFill>
                  <a:srgbClr val="006600"/>
                </a:solidFill>
                <a:latin typeface="Times New Roman" panose="02020603050405020304" pitchFamily="18" charset="0"/>
                <a:cs typeface="Times New Roman" panose="02020603050405020304" pitchFamily="18" charset="0"/>
              </a:rPr>
              <a:t>, </a:t>
            </a:r>
            <a:r>
              <a:rPr lang="en-US" altLang="en-US" sz="3200" dirty="0" err="1">
                <a:solidFill>
                  <a:srgbClr val="006600"/>
                </a:solidFill>
                <a:latin typeface="Times New Roman" panose="02020603050405020304" pitchFamily="18" charset="0"/>
                <a:cs typeface="Times New Roman" panose="02020603050405020304" pitchFamily="18" charset="0"/>
              </a:rPr>
              <a:t>đồ</a:t>
            </a:r>
            <a:r>
              <a:rPr lang="en-US" altLang="en-US" sz="3200" dirty="0">
                <a:solidFill>
                  <a:srgbClr val="006600"/>
                </a:solidFill>
                <a:latin typeface="Times New Roman" panose="02020603050405020304" pitchFamily="18" charset="0"/>
                <a:cs typeface="Times New Roman" panose="02020603050405020304" pitchFamily="18" charset="0"/>
              </a:rPr>
              <a:t> </a:t>
            </a:r>
            <a:r>
              <a:rPr lang="en-US" altLang="en-US" sz="3200" dirty="0" err="1">
                <a:solidFill>
                  <a:srgbClr val="006600"/>
                </a:solidFill>
                <a:latin typeface="Times New Roman" panose="02020603050405020304" pitchFamily="18" charset="0"/>
                <a:cs typeface="Times New Roman" panose="02020603050405020304" pitchFamily="18" charset="0"/>
              </a:rPr>
              <a:t>đạc</a:t>
            </a:r>
            <a:r>
              <a:rPr lang="en-US" altLang="en-US" sz="3200" dirty="0">
                <a:solidFill>
                  <a:srgbClr val="006600"/>
                </a:solidFill>
                <a:latin typeface="Times New Roman" panose="02020603050405020304" pitchFamily="18" charset="0"/>
                <a:cs typeface="Times New Roman" panose="02020603050405020304" pitchFamily="18" charset="0"/>
              </a:rPr>
              <a:t> </a:t>
            </a:r>
            <a:r>
              <a:rPr lang="en-US" altLang="en-US" sz="3200" dirty="0" err="1">
                <a:solidFill>
                  <a:srgbClr val="006600"/>
                </a:solidFill>
                <a:latin typeface="Times New Roman" panose="02020603050405020304" pitchFamily="18" charset="0"/>
                <a:cs typeface="Times New Roman" panose="02020603050405020304" pitchFamily="18" charset="0"/>
              </a:rPr>
              <a:t>sắp</a:t>
            </a:r>
            <a:r>
              <a:rPr lang="en-US" altLang="en-US" sz="3200" dirty="0">
                <a:solidFill>
                  <a:srgbClr val="006600"/>
                </a:solidFill>
                <a:latin typeface="Times New Roman" panose="02020603050405020304" pitchFamily="18" charset="0"/>
                <a:cs typeface="Times New Roman" panose="02020603050405020304" pitchFamily="18" charset="0"/>
              </a:rPr>
              <a:t> </a:t>
            </a:r>
            <a:r>
              <a:rPr lang="en-US" altLang="en-US" sz="3200" dirty="0" err="1">
                <a:solidFill>
                  <a:srgbClr val="006600"/>
                </a:solidFill>
                <a:latin typeface="Times New Roman" panose="02020603050405020304" pitchFamily="18" charset="0"/>
                <a:cs typeface="Times New Roman" panose="02020603050405020304" pitchFamily="18" charset="0"/>
              </a:rPr>
              <a:t>xếp</a:t>
            </a:r>
            <a:r>
              <a:rPr lang="en-US" altLang="en-US" sz="3200" dirty="0">
                <a:solidFill>
                  <a:srgbClr val="006600"/>
                </a:solidFill>
                <a:latin typeface="Times New Roman" panose="02020603050405020304" pitchFamily="18" charset="0"/>
                <a:cs typeface="Times New Roman" panose="02020603050405020304" pitchFamily="18" charset="0"/>
              </a:rPr>
              <a:t> </a:t>
            </a:r>
            <a:r>
              <a:rPr lang="en-US" altLang="en-US" sz="3200" dirty="0" err="1">
                <a:solidFill>
                  <a:srgbClr val="006600"/>
                </a:solidFill>
                <a:latin typeface="Times New Roman" panose="02020603050405020304" pitchFamily="18" charset="0"/>
                <a:cs typeface="Times New Roman" panose="02020603050405020304" pitchFamily="18" charset="0"/>
              </a:rPr>
              <a:t>gọn</a:t>
            </a:r>
            <a:r>
              <a:rPr lang="en-US" altLang="en-US" sz="3200" dirty="0">
                <a:solidFill>
                  <a:srgbClr val="006600"/>
                </a:solidFill>
                <a:latin typeface="Times New Roman" panose="02020603050405020304" pitchFamily="18" charset="0"/>
                <a:cs typeface="Times New Roman" panose="02020603050405020304" pitchFamily="18" charset="0"/>
              </a:rPr>
              <a:t> </a:t>
            </a:r>
            <a:r>
              <a:rPr lang="en-US" altLang="en-US" sz="3200" dirty="0" err="1">
                <a:solidFill>
                  <a:srgbClr val="006600"/>
                </a:solidFill>
                <a:latin typeface="Times New Roman" panose="02020603050405020304" pitchFamily="18" charset="0"/>
                <a:cs typeface="Times New Roman" panose="02020603050405020304" pitchFamily="18" charset="0"/>
              </a:rPr>
              <a:t>gàng</a:t>
            </a:r>
            <a:r>
              <a:rPr lang="en-US" altLang="en-US" sz="3200" dirty="0">
                <a:solidFill>
                  <a:srgbClr val="006600"/>
                </a:solidFill>
                <a:latin typeface="Times New Roman" panose="02020603050405020304" pitchFamily="18" charset="0"/>
                <a:cs typeface="Times New Roman" panose="02020603050405020304" pitchFamily="18" charset="0"/>
              </a:rPr>
              <a:t>, </a:t>
            </a:r>
            <a:r>
              <a:rPr lang="en-US" altLang="en-US" sz="3200" dirty="0" err="1">
                <a:solidFill>
                  <a:srgbClr val="006600"/>
                </a:solidFill>
                <a:latin typeface="Times New Roman" panose="02020603050405020304" pitchFamily="18" charset="0"/>
                <a:cs typeface="Times New Roman" panose="02020603050405020304" pitchFamily="18" charset="0"/>
              </a:rPr>
              <a:t>ngăn</a:t>
            </a:r>
            <a:r>
              <a:rPr lang="en-US" altLang="en-US" sz="3200" dirty="0">
                <a:solidFill>
                  <a:srgbClr val="006600"/>
                </a:solidFill>
                <a:latin typeface="Times New Roman" panose="02020603050405020304" pitchFamily="18" charset="0"/>
                <a:cs typeface="Times New Roman" panose="02020603050405020304" pitchFamily="18" charset="0"/>
              </a:rPr>
              <a:t> </a:t>
            </a:r>
            <a:r>
              <a:rPr lang="en-US" altLang="en-US" sz="3200" dirty="0" err="1">
                <a:solidFill>
                  <a:srgbClr val="006600"/>
                </a:solidFill>
                <a:latin typeface="Times New Roman" panose="02020603050405020304" pitchFamily="18" charset="0"/>
                <a:cs typeface="Times New Roman" panose="02020603050405020304" pitchFamily="18" charset="0"/>
              </a:rPr>
              <a:t>nắp</a:t>
            </a:r>
            <a:r>
              <a:rPr lang="en-US" altLang="en-US" sz="3200" dirty="0">
                <a:solidFill>
                  <a:srgbClr val="006600"/>
                </a:solidFill>
                <a:latin typeface="Times New Roman" panose="02020603050405020304" pitchFamily="18" charset="0"/>
                <a:cs typeface="Times New Roman" panose="02020603050405020304" pitchFamily="18" charset="0"/>
              </a:rPr>
              <a:t>. </a:t>
            </a:r>
            <a:r>
              <a:rPr lang="en-US" altLang="en-US" sz="3200" dirty="0" err="1">
                <a:solidFill>
                  <a:srgbClr val="006600"/>
                </a:solidFill>
                <a:latin typeface="Times New Roman" panose="02020603050405020304" pitchFamily="18" charset="0"/>
                <a:cs typeface="Times New Roman" panose="02020603050405020304" pitchFamily="18" charset="0"/>
              </a:rPr>
              <a:t>Hãy</a:t>
            </a:r>
            <a:r>
              <a:rPr lang="en-US" altLang="en-US" sz="3200" dirty="0">
                <a:solidFill>
                  <a:srgbClr val="006600"/>
                </a:solidFill>
                <a:latin typeface="Times New Roman" panose="02020603050405020304" pitchFamily="18" charset="0"/>
                <a:cs typeface="Times New Roman" panose="02020603050405020304" pitchFamily="18" charset="0"/>
              </a:rPr>
              <a:t> </a:t>
            </a:r>
            <a:r>
              <a:rPr lang="en-US" altLang="en-US" sz="3200" dirty="0" err="1">
                <a:solidFill>
                  <a:srgbClr val="006600"/>
                </a:solidFill>
                <a:latin typeface="Times New Roman" panose="02020603050405020304" pitchFamily="18" charset="0"/>
                <a:cs typeface="Times New Roman" panose="02020603050405020304" pitchFamily="18" charset="0"/>
              </a:rPr>
              <a:t>dùng</a:t>
            </a:r>
            <a:r>
              <a:rPr lang="en-US" altLang="en-US" sz="3200" dirty="0">
                <a:solidFill>
                  <a:srgbClr val="006600"/>
                </a:solidFill>
                <a:latin typeface="Times New Roman" panose="02020603050405020304" pitchFamily="18" charset="0"/>
                <a:cs typeface="Times New Roman" panose="02020603050405020304" pitchFamily="18" charset="0"/>
              </a:rPr>
              <a:t> </a:t>
            </a:r>
            <a:r>
              <a:rPr lang="en-US" altLang="en-US" sz="3200" dirty="0" err="1">
                <a:solidFill>
                  <a:srgbClr val="006600"/>
                </a:solidFill>
                <a:latin typeface="Times New Roman" panose="02020603050405020304" pitchFamily="18" charset="0"/>
                <a:cs typeface="Times New Roman" panose="02020603050405020304" pitchFamily="18" charset="0"/>
              </a:rPr>
              <a:t>hình</a:t>
            </a:r>
            <a:r>
              <a:rPr lang="en-US" altLang="en-US" sz="3200" dirty="0">
                <a:solidFill>
                  <a:srgbClr val="006600"/>
                </a:solidFill>
                <a:latin typeface="Times New Roman" panose="02020603050405020304" pitchFamily="18" charset="0"/>
                <a:cs typeface="Times New Roman" panose="02020603050405020304" pitchFamily="18" charset="0"/>
              </a:rPr>
              <a:t> </a:t>
            </a:r>
            <a:r>
              <a:rPr lang="en-US" altLang="en-US" sz="3200" dirty="0" err="1">
                <a:solidFill>
                  <a:srgbClr val="006600"/>
                </a:solidFill>
                <a:latin typeface="Times New Roman" panose="02020603050405020304" pitchFamily="18" charset="0"/>
                <a:cs typeface="Times New Roman" panose="02020603050405020304" pitchFamily="18" charset="0"/>
              </a:rPr>
              <a:t>thức</a:t>
            </a:r>
            <a:r>
              <a:rPr lang="en-US" altLang="en-US" sz="3200" dirty="0">
                <a:solidFill>
                  <a:srgbClr val="006600"/>
                </a:solidFill>
                <a:latin typeface="Times New Roman" panose="02020603050405020304" pitchFamily="18" charset="0"/>
                <a:cs typeface="Times New Roman" panose="02020603050405020304" pitchFamily="18" charset="0"/>
              </a:rPr>
              <a:t> </a:t>
            </a:r>
            <a:r>
              <a:rPr lang="en-US" altLang="en-US" sz="3200" dirty="0" err="1">
                <a:solidFill>
                  <a:srgbClr val="006600"/>
                </a:solidFill>
                <a:latin typeface="Times New Roman" panose="02020603050405020304" pitchFamily="18" charset="0"/>
                <a:cs typeface="Times New Roman" panose="02020603050405020304" pitchFamily="18" charset="0"/>
              </a:rPr>
              <a:t>câu</a:t>
            </a:r>
            <a:r>
              <a:rPr lang="en-US" altLang="en-US" sz="3200" dirty="0">
                <a:solidFill>
                  <a:srgbClr val="006600"/>
                </a:solidFill>
                <a:latin typeface="Times New Roman" panose="02020603050405020304" pitchFamily="18" charset="0"/>
                <a:cs typeface="Times New Roman" panose="02020603050405020304" pitchFamily="18" charset="0"/>
              </a:rPr>
              <a:t> </a:t>
            </a:r>
            <a:r>
              <a:rPr lang="en-US" altLang="en-US" sz="3200" dirty="0" err="1">
                <a:solidFill>
                  <a:srgbClr val="006600"/>
                </a:solidFill>
                <a:latin typeface="Times New Roman" panose="02020603050405020304" pitchFamily="18" charset="0"/>
                <a:cs typeface="Times New Roman" panose="02020603050405020304" pitchFamily="18" charset="0"/>
              </a:rPr>
              <a:t>hỏi</a:t>
            </a:r>
            <a:r>
              <a:rPr lang="en-US" altLang="en-US" sz="3200" dirty="0">
                <a:solidFill>
                  <a:srgbClr val="006600"/>
                </a:solidFill>
                <a:latin typeface="Times New Roman" panose="02020603050405020304" pitchFamily="18" charset="0"/>
                <a:cs typeface="Times New Roman" panose="02020603050405020304" pitchFamily="18" charset="0"/>
              </a:rPr>
              <a:t> </a:t>
            </a:r>
            <a:r>
              <a:rPr lang="en-US" altLang="en-US" sz="3200" dirty="0" err="1">
                <a:solidFill>
                  <a:srgbClr val="006600"/>
                </a:solidFill>
                <a:latin typeface="Times New Roman" panose="02020603050405020304" pitchFamily="18" charset="0"/>
                <a:cs typeface="Times New Roman" panose="02020603050405020304" pitchFamily="18" charset="0"/>
              </a:rPr>
              <a:t>để</a:t>
            </a:r>
            <a:r>
              <a:rPr lang="en-US" altLang="en-US" sz="3200" dirty="0">
                <a:solidFill>
                  <a:srgbClr val="006600"/>
                </a:solidFill>
                <a:latin typeface="Times New Roman" panose="02020603050405020304" pitchFamily="18" charset="0"/>
                <a:cs typeface="Times New Roman" panose="02020603050405020304" pitchFamily="18" charset="0"/>
              </a:rPr>
              <a:t> </a:t>
            </a:r>
            <a:r>
              <a:rPr lang="en-US" altLang="en-US" sz="3200" dirty="0" err="1">
                <a:solidFill>
                  <a:srgbClr val="006600"/>
                </a:solidFill>
                <a:latin typeface="Times New Roman" panose="02020603050405020304" pitchFamily="18" charset="0"/>
                <a:cs typeface="Times New Roman" panose="02020603050405020304" pitchFamily="18" charset="0"/>
              </a:rPr>
              <a:t>khen</a:t>
            </a:r>
            <a:r>
              <a:rPr lang="en-US" altLang="en-US" sz="3200" dirty="0">
                <a:solidFill>
                  <a:srgbClr val="006600"/>
                </a:solidFill>
                <a:latin typeface="Times New Roman" panose="02020603050405020304" pitchFamily="18" charset="0"/>
                <a:cs typeface="Times New Roman" panose="02020603050405020304" pitchFamily="18" charset="0"/>
              </a:rPr>
              <a:t> </a:t>
            </a:r>
            <a:r>
              <a:rPr lang="en-US" altLang="en-US" sz="3200" dirty="0" err="1">
                <a:solidFill>
                  <a:srgbClr val="006600"/>
                </a:solidFill>
                <a:latin typeface="Times New Roman" panose="02020603050405020304" pitchFamily="18" charset="0"/>
                <a:cs typeface="Times New Roman" panose="02020603050405020304" pitchFamily="18" charset="0"/>
              </a:rPr>
              <a:t>bạn</a:t>
            </a:r>
            <a:r>
              <a:rPr lang="en-US" altLang="en-US" sz="3200" dirty="0">
                <a:solidFill>
                  <a:srgbClr val="006600"/>
                </a:solidFill>
                <a:latin typeface="Times New Roman" panose="02020603050405020304" pitchFamily="18" charset="0"/>
                <a:cs typeface="Times New Roman" panose="02020603050405020304" pitchFamily="18" charset="0"/>
              </a:rPr>
              <a:t>.</a:t>
            </a:r>
            <a:endParaRPr lang="en-US" altLang="en-US" sz="3200" dirty="0">
              <a:solidFill>
                <a:srgbClr val="006600"/>
              </a:solidFill>
              <a:latin typeface="Times New Roman" panose="02020603050405020304" pitchFamily="18" charset="0"/>
              <a:cs typeface="Times New Roman" panose="02020603050405020304" pitchFamily="18" charset="0"/>
            </a:endParaRPr>
          </a:p>
        </p:txBody>
      </p:sp>
      <p:sp>
        <p:nvSpPr>
          <p:cNvPr id="5" name="Text Box 11"/>
          <p:cNvSpPr txBox="1">
            <a:spLocks noChangeArrowheads="1"/>
          </p:cNvSpPr>
          <p:nvPr/>
        </p:nvSpPr>
        <p:spPr bwMode="auto">
          <a:xfrm>
            <a:off x="2133600" y="5540482"/>
            <a:ext cx="8305800" cy="646325"/>
          </a:xfrm>
          <a:prstGeom prst="rect">
            <a:avLst/>
          </a:prstGeom>
          <a:solidFill>
            <a:schemeClr val="accent1">
              <a:lumMod val="40000"/>
              <a:lumOff val="60000"/>
            </a:schemeClr>
          </a:solidFill>
          <a:ln>
            <a:noFill/>
          </a:ln>
          <a:effectLst/>
        </p:spPr>
        <p:txBody>
          <a:bodyPr lIns="91434" tIns="45717" rIns="91434" bIns="45717">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spcBef>
                <a:spcPct val="50000"/>
              </a:spcBef>
            </a:pPr>
            <a:r>
              <a:rPr lang="en-US" altLang="en-US" sz="3600" b="1" dirty="0">
                <a:solidFill>
                  <a:srgbClr val="FF0000"/>
                </a:solidFill>
                <a:latin typeface="Times New Roman" panose="02020603050405020304" pitchFamily="18" charset="0"/>
                <a:cs typeface="Times New Roman" panose="02020603050405020304" pitchFamily="18" charset="0"/>
              </a:rPr>
              <a:t>Sao </a:t>
            </a:r>
            <a:r>
              <a:rPr lang="en-US" altLang="en-US" sz="3600" b="1" dirty="0" err="1">
                <a:solidFill>
                  <a:srgbClr val="FF0000"/>
                </a:solidFill>
                <a:latin typeface="Times New Roman" panose="02020603050405020304" pitchFamily="18" charset="0"/>
                <a:cs typeface="Times New Roman" panose="02020603050405020304" pitchFamily="18" charset="0"/>
              </a:rPr>
              <a:t>nhà</a:t>
            </a:r>
            <a:r>
              <a:rPr lang="en-US" altLang="en-US" sz="3600" b="1" dirty="0">
                <a:solidFill>
                  <a:srgbClr val="FF0000"/>
                </a:solidFill>
                <a:latin typeface="Times New Roman" panose="02020603050405020304" pitchFamily="18" charset="0"/>
                <a:cs typeface="Times New Roman" panose="02020603050405020304" pitchFamily="18" charset="0"/>
              </a:rPr>
              <a:t> </a:t>
            </a:r>
            <a:r>
              <a:rPr lang="en-US" altLang="en-US" sz="3600" b="1" dirty="0" err="1">
                <a:solidFill>
                  <a:srgbClr val="FF0000"/>
                </a:solidFill>
                <a:latin typeface="Times New Roman" panose="02020603050405020304" pitchFamily="18" charset="0"/>
                <a:cs typeface="Times New Roman" panose="02020603050405020304" pitchFamily="18" charset="0"/>
              </a:rPr>
              <a:t>bạn</a:t>
            </a:r>
            <a:r>
              <a:rPr lang="en-US" altLang="en-US" sz="3600" b="1" dirty="0">
                <a:solidFill>
                  <a:srgbClr val="FF0000"/>
                </a:solidFill>
                <a:latin typeface="Times New Roman" panose="02020603050405020304" pitchFamily="18" charset="0"/>
                <a:cs typeface="Times New Roman" panose="02020603050405020304" pitchFamily="18" charset="0"/>
              </a:rPr>
              <a:t> </a:t>
            </a:r>
            <a:r>
              <a:rPr lang="en-US" altLang="en-US" sz="3600" b="1" dirty="0" err="1">
                <a:solidFill>
                  <a:srgbClr val="FF0000"/>
                </a:solidFill>
                <a:latin typeface="Times New Roman" panose="02020603050405020304" pitchFamily="18" charset="0"/>
                <a:cs typeface="Times New Roman" panose="02020603050405020304" pitchFamily="18" charset="0"/>
              </a:rPr>
              <a:t>sạch</a:t>
            </a:r>
            <a:r>
              <a:rPr lang="en-US" altLang="en-US" sz="3600" b="1" dirty="0">
                <a:solidFill>
                  <a:srgbClr val="FF0000"/>
                </a:solidFill>
                <a:latin typeface="Times New Roman" panose="02020603050405020304" pitchFamily="18" charset="0"/>
                <a:cs typeface="Times New Roman" panose="02020603050405020304" pitchFamily="18" charset="0"/>
              </a:rPr>
              <a:t> </a:t>
            </a:r>
            <a:r>
              <a:rPr lang="en-US" altLang="en-US" sz="3600" b="1" dirty="0" err="1">
                <a:solidFill>
                  <a:srgbClr val="FF0000"/>
                </a:solidFill>
                <a:latin typeface="Times New Roman" panose="02020603050405020304" pitchFamily="18" charset="0"/>
                <a:cs typeface="Times New Roman" panose="02020603050405020304" pitchFamily="18" charset="0"/>
              </a:rPr>
              <a:t>sẽ</a:t>
            </a:r>
            <a:r>
              <a:rPr lang="en-US" altLang="en-US" sz="3600" b="1" dirty="0">
                <a:solidFill>
                  <a:srgbClr val="FF0000"/>
                </a:solidFill>
                <a:latin typeface="Times New Roman" panose="02020603050405020304" pitchFamily="18" charset="0"/>
                <a:cs typeface="Times New Roman" panose="02020603050405020304" pitchFamily="18" charset="0"/>
              </a:rPr>
              <a:t>, </a:t>
            </a:r>
            <a:r>
              <a:rPr lang="en-US" altLang="en-US" sz="3600" b="1" dirty="0" err="1">
                <a:solidFill>
                  <a:srgbClr val="FF0000"/>
                </a:solidFill>
                <a:latin typeface="Times New Roman" panose="02020603050405020304" pitchFamily="18" charset="0"/>
                <a:cs typeface="Times New Roman" panose="02020603050405020304" pitchFamily="18" charset="0"/>
              </a:rPr>
              <a:t>ngăn</a:t>
            </a:r>
            <a:r>
              <a:rPr lang="en-US" altLang="en-US" sz="3600" b="1" dirty="0">
                <a:solidFill>
                  <a:srgbClr val="FF0000"/>
                </a:solidFill>
                <a:latin typeface="Times New Roman" panose="02020603050405020304" pitchFamily="18" charset="0"/>
                <a:cs typeface="Times New Roman" panose="02020603050405020304" pitchFamily="18" charset="0"/>
              </a:rPr>
              <a:t> </a:t>
            </a:r>
            <a:r>
              <a:rPr lang="en-US" altLang="en-US" sz="3600" b="1" dirty="0" err="1">
                <a:solidFill>
                  <a:srgbClr val="FF0000"/>
                </a:solidFill>
                <a:latin typeface="Times New Roman" panose="02020603050405020304" pitchFamily="18" charset="0"/>
                <a:cs typeface="Times New Roman" panose="02020603050405020304" pitchFamily="18" charset="0"/>
              </a:rPr>
              <a:t>nắp</a:t>
            </a:r>
            <a:r>
              <a:rPr lang="en-US" altLang="en-US" sz="3600" b="1" dirty="0">
                <a:solidFill>
                  <a:srgbClr val="FF0000"/>
                </a:solidFill>
                <a:latin typeface="Times New Roman" panose="02020603050405020304" pitchFamily="18" charset="0"/>
                <a:cs typeface="Times New Roman" panose="02020603050405020304" pitchFamily="18" charset="0"/>
              </a:rPr>
              <a:t> </a:t>
            </a:r>
            <a:r>
              <a:rPr lang="en-US" altLang="en-US" sz="3600" b="1" dirty="0" err="1">
                <a:solidFill>
                  <a:srgbClr val="FF0000"/>
                </a:solidFill>
                <a:latin typeface="Times New Roman" panose="02020603050405020304" pitchFamily="18" charset="0"/>
                <a:cs typeface="Times New Roman" panose="02020603050405020304" pitchFamily="18" charset="0"/>
              </a:rPr>
              <a:t>thế</a:t>
            </a:r>
            <a:r>
              <a:rPr lang="en-US" altLang="en-US" sz="3600" b="1" dirty="0">
                <a:solidFill>
                  <a:srgbClr val="FF0000"/>
                </a:solidFill>
                <a:latin typeface="Times New Roman" panose="02020603050405020304" pitchFamily="18" charset="0"/>
                <a:cs typeface="Times New Roman" panose="02020603050405020304" pitchFamily="18" charset="0"/>
              </a:rPr>
              <a:t>?</a:t>
            </a:r>
            <a:endParaRPr lang="en-US" altLang="en-US" sz="3600" b="1" dirty="0">
              <a:solidFill>
                <a:srgbClr val="FF0000"/>
              </a:solidFill>
              <a:latin typeface="Times New Roman" panose="02020603050405020304" pitchFamily="18" charset="0"/>
              <a:cs typeface="Times New Roman" panose="02020603050405020304" pitchFamily="18" charset="0"/>
            </a:endParaRPr>
          </a:p>
        </p:txBody>
      </p:sp>
      <p:pic>
        <p:nvPicPr>
          <p:cNvPr id="12" name="Picture 16" descr="8a00999fd18d"/>
          <p:cNvPicPr>
            <a:picLocks noChangeAspect="1" noChangeArrowheads="1" noCrop="1"/>
          </p:cNvPicPr>
          <p:nvPr/>
        </p:nvPicPr>
        <p:blipFill>
          <a:blip r:embed="rId1"/>
          <a:srcRect/>
          <a:stretch>
            <a:fillRect/>
          </a:stretch>
        </p:blipFill>
        <p:spPr bwMode="auto">
          <a:xfrm>
            <a:off x="1381760" y="57150"/>
            <a:ext cx="9531350"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38" descr="WhitecornerFlowe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535" y="5080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39" descr="WhitecornerFlowe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20083" y="5503228"/>
            <a:ext cx="1371600" cy="1357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40" descr="WhitecornerFlowe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830560" y="5715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Picture 41" descr="WhitecornerFlowe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546227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Picture 16" descr="8a00999fd18d"/>
          <p:cNvPicPr>
            <a:picLocks noChangeAspect="1" noChangeArrowheads="1" noCrop="1"/>
          </p:cNvPicPr>
          <p:nvPr/>
        </p:nvPicPr>
        <p:blipFill>
          <a:blip r:embed="rId1"/>
          <a:srcRect/>
          <a:stretch>
            <a:fillRect/>
          </a:stretch>
        </p:blipFill>
        <p:spPr bwMode="auto">
          <a:xfrm>
            <a:off x="1167765" y="6355715"/>
            <a:ext cx="9943465" cy="4845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451427" y="546833"/>
            <a:ext cx="9274630" cy="1732334"/>
          </a:xfrm>
          <a:prstGeom prst="rect">
            <a:avLst/>
          </a:prstGeom>
        </p:spPr>
        <p:txBody>
          <a:bodyPr wrap="square">
            <a:spAutoFit/>
          </a:bodyPr>
          <a:lstStyle/>
          <a:p>
            <a:pPr algn="just">
              <a:lnSpc>
                <a:spcPct val="114000"/>
              </a:lnSpc>
            </a:pPr>
            <a:r>
              <a:rPr lang="vi-VN" altLang="en-US" sz="3200" dirty="0">
                <a:solidFill>
                  <a:srgbClr val="FF0066"/>
                </a:solidFill>
                <a:cs typeface="Times New Roman" panose="02020603050405020304" pitchFamily="18" charset="0"/>
              </a:rPr>
              <a:t>c. Trong giờ kiểm tra, em làm sai một bài tập, mãi đến khi về nhà em mới nghĩ ra. Em có thể tự trách mình bằng câu hỏi như thế nào?</a:t>
            </a:r>
            <a:endParaRPr lang="vi-VN" altLang="en-US" sz="3200" dirty="0">
              <a:solidFill>
                <a:srgbClr val="FF0066"/>
              </a:solidFill>
              <a:cs typeface="Times New Roman" panose="02020603050405020304" pitchFamily="18" charset="0"/>
            </a:endParaRPr>
          </a:p>
        </p:txBody>
      </p:sp>
      <p:sp>
        <p:nvSpPr>
          <p:cNvPr id="3" name="Text Box 11"/>
          <p:cNvSpPr txBox="1">
            <a:spLocks noChangeArrowheads="1"/>
          </p:cNvSpPr>
          <p:nvPr/>
        </p:nvSpPr>
        <p:spPr bwMode="auto">
          <a:xfrm>
            <a:off x="1719941" y="2322518"/>
            <a:ext cx="8737602" cy="584769"/>
          </a:xfrm>
          <a:prstGeom prst="rect">
            <a:avLst/>
          </a:prstGeom>
          <a:solidFill>
            <a:schemeClr val="accent1">
              <a:lumMod val="40000"/>
              <a:lumOff val="60000"/>
            </a:schemeClr>
          </a:solidFill>
          <a:ln>
            <a:noFill/>
          </a:ln>
          <a:effectLst/>
        </p:spPr>
        <p:txBody>
          <a:bodyPr wrap="square" lIns="91434" tIns="45717" rIns="91434" bIns="45717">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ct val="50000"/>
              </a:spcBef>
            </a:pPr>
            <a:r>
              <a:rPr lang="en-US" altLang="en-US" sz="3200" b="1" dirty="0" err="1">
                <a:solidFill>
                  <a:srgbClr val="FF0000"/>
                </a:solidFill>
                <a:latin typeface="Times New Roman" panose="02020603050405020304" pitchFamily="18" charset="0"/>
                <a:cs typeface="Times New Roman" panose="02020603050405020304" pitchFamily="18" charset="0"/>
              </a:rPr>
              <a:t>Bài</a:t>
            </a:r>
            <a:r>
              <a:rPr lang="en-US" altLang="en-US" sz="3200" b="1" dirty="0">
                <a:solidFill>
                  <a:srgbClr val="FF0000"/>
                </a:solidFill>
                <a:latin typeface="Times New Roman" panose="02020603050405020304" pitchFamily="18" charset="0"/>
                <a:cs typeface="Times New Roman" panose="02020603050405020304" pitchFamily="18" charset="0"/>
              </a:rPr>
              <a:t> </a:t>
            </a:r>
            <a:r>
              <a:rPr lang="en-US" altLang="en-US" sz="3200" b="1" dirty="0" err="1">
                <a:solidFill>
                  <a:srgbClr val="FF0000"/>
                </a:solidFill>
                <a:latin typeface="Times New Roman" panose="02020603050405020304" pitchFamily="18" charset="0"/>
                <a:cs typeface="Times New Roman" panose="02020603050405020304" pitchFamily="18" charset="0"/>
              </a:rPr>
              <a:t>toán</a:t>
            </a:r>
            <a:r>
              <a:rPr lang="en-US" altLang="en-US" sz="3200" b="1" dirty="0">
                <a:solidFill>
                  <a:srgbClr val="FF0000"/>
                </a:solidFill>
                <a:latin typeface="Times New Roman" panose="02020603050405020304" pitchFamily="18" charset="0"/>
                <a:cs typeface="Times New Roman" panose="02020603050405020304" pitchFamily="18" charset="0"/>
              </a:rPr>
              <a:t> </a:t>
            </a:r>
            <a:r>
              <a:rPr lang="en-US" altLang="en-US" sz="3200" b="1" dirty="0" err="1">
                <a:solidFill>
                  <a:srgbClr val="FF0000"/>
                </a:solidFill>
                <a:latin typeface="Times New Roman" panose="02020603050405020304" pitchFamily="18" charset="0"/>
                <a:cs typeface="Times New Roman" panose="02020603050405020304" pitchFamily="18" charset="0"/>
              </a:rPr>
              <a:t>không</a:t>
            </a:r>
            <a:r>
              <a:rPr lang="en-US" altLang="en-US" sz="3200" b="1" dirty="0">
                <a:solidFill>
                  <a:srgbClr val="FF0000"/>
                </a:solidFill>
                <a:latin typeface="Times New Roman" panose="02020603050405020304" pitchFamily="18" charset="0"/>
                <a:cs typeface="Times New Roman" panose="02020603050405020304" pitchFamily="18" charset="0"/>
              </a:rPr>
              <a:t> </a:t>
            </a:r>
            <a:r>
              <a:rPr lang="en-US" altLang="en-US" sz="3200" b="1" dirty="0" err="1">
                <a:solidFill>
                  <a:srgbClr val="FF0000"/>
                </a:solidFill>
                <a:latin typeface="Times New Roman" panose="02020603050405020304" pitchFamily="18" charset="0"/>
                <a:cs typeface="Times New Roman" panose="02020603050405020304" pitchFamily="18" charset="0"/>
              </a:rPr>
              <a:t>khó</a:t>
            </a:r>
            <a:r>
              <a:rPr lang="en-US" altLang="en-US" sz="3200" b="1" dirty="0">
                <a:solidFill>
                  <a:srgbClr val="FF0000"/>
                </a:solidFill>
                <a:latin typeface="Times New Roman" panose="02020603050405020304" pitchFamily="18" charset="0"/>
                <a:cs typeface="Times New Roman" panose="02020603050405020304" pitchFamily="18" charset="0"/>
              </a:rPr>
              <a:t> </a:t>
            </a:r>
            <a:r>
              <a:rPr lang="en-US" altLang="en-US" sz="3200" b="1" dirty="0" err="1">
                <a:solidFill>
                  <a:srgbClr val="FF0000"/>
                </a:solidFill>
                <a:latin typeface="Times New Roman" panose="02020603050405020304" pitchFamily="18" charset="0"/>
                <a:cs typeface="Times New Roman" panose="02020603050405020304" pitchFamily="18" charset="0"/>
              </a:rPr>
              <a:t>sao</a:t>
            </a:r>
            <a:r>
              <a:rPr lang="en-US" altLang="en-US" sz="3200" b="1" dirty="0">
                <a:solidFill>
                  <a:srgbClr val="FF0000"/>
                </a:solidFill>
                <a:latin typeface="Times New Roman" panose="02020603050405020304" pitchFamily="18" charset="0"/>
                <a:cs typeface="Times New Roman" panose="02020603050405020304" pitchFamily="18" charset="0"/>
              </a:rPr>
              <a:t> </a:t>
            </a:r>
            <a:r>
              <a:rPr lang="en-US" altLang="en-US" sz="3200" b="1" dirty="0" err="1">
                <a:solidFill>
                  <a:srgbClr val="FF0000"/>
                </a:solidFill>
                <a:latin typeface="Times New Roman" panose="02020603050405020304" pitchFamily="18" charset="0"/>
                <a:cs typeface="Times New Roman" panose="02020603050405020304" pitchFamily="18" charset="0"/>
              </a:rPr>
              <a:t>mình</a:t>
            </a:r>
            <a:r>
              <a:rPr lang="en-US" altLang="en-US" sz="3200" b="1" dirty="0">
                <a:solidFill>
                  <a:srgbClr val="FF0000"/>
                </a:solidFill>
                <a:latin typeface="Times New Roman" panose="02020603050405020304" pitchFamily="18" charset="0"/>
                <a:cs typeface="Times New Roman" panose="02020603050405020304" pitchFamily="18" charset="0"/>
              </a:rPr>
              <a:t> </a:t>
            </a:r>
            <a:r>
              <a:rPr lang="en-US" altLang="en-US" sz="3200" b="1" dirty="0" err="1">
                <a:solidFill>
                  <a:srgbClr val="FF0000"/>
                </a:solidFill>
                <a:latin typeface="Times New Roman" panose="02020603050405020304" pitchFamily="18" charset="0"/>
                <a:cs typeface="Times New Roman" panose="02020603050405020304" pitchFamily="18" charset="0"/>
              </a:rPr>
              <a:t>lại</a:t>
            </a:r>
            <a:r>
              <a:rPr lang="en-US" altLang="en-US" sz="3200" b="1" dirty="0">
                <a:solidFill>
                  <a:srgbClr val="FF0000"/>
                </a:solidFill>
                <a:latin typeface="Times New Roman" panose="02020603050405020304" pitchFamily="18" charset="0"/>
                <a:cs typeface="Times New Roman" panose="02020603050405020304" pitchFamily="18" charset="0"/>
              </a:rPr>
              <a:t> </a:t>
            </a:r>
            <a:r>
              <a:rPr lang="en-US" altLang="en-US" sz="3200" b="1" dirty="0" err="1">
                <a:solidFill>
                  <a:srgbClr val="FF0000"/>
                </a:solidFill>
                <a:latin typeface="Times New Roman" panose="02020603050405020304" pitchFamily="18" charset="0"/>
                <a:cs typeface="Times New Roman" panose="02020603050405020304" pitchFamily="18" charset="0"/>
              </a:rPr>
              <a:t>làm</a:t>
            </a:r>
            <a:r>
              <a:rPr lang="en-US" altLang="en-US" sz="3200" b="1" dirty="0">
                <a:solidFill>
                  <a:srgbClr val="FF0000"/>
                </a:solidFill>
                <a:latin typeface="Times New Roman" panose="02020603050405020304" pitchFamily="18" charset="0"/>
                <a:cs typeface="Times New Roman" panose="02020603050405020304" pitchFamily="18" charset="0"/>
              </a:rPr>
              <a:t> </a:t>
            </a:r>
            <a:r>
              <a:rPr lang="en-US" altLang="en-US" sz="3200" b="1" dirty="0" err="1">
                <a:solidFill>
                  <a:srgbClr val="FF0000"/>
                </a:solidFill>
                <a:latin typeface="Times New Roman" panose="02020603050405020304" pitchFamily="18" charset="0"/>
                <a:cs typeface="Times New Roman" panose="02020603050405020304" pitchFamily="18" charset="0"/>
              </a:rPr>
              <a:t>sai</a:t>
            </a:r>
            <a:r>
              <a:rPr lang="en-US" altLang="en-US" sz="3200" b="1" dirty="0">
                <a:solidFill>
                  <a:srgbClr val="FF0000"/>
                </a:solidFill>
                <a:latin typeface="Times New Roman" panose="02020603050405020304" pitchFamily="18" charset="0"/>
                <a:cs typeface="Times New Roman" panose="02020603050405020304" pitchFamily="18" charset="0"/>
              </a:rPr>
              <a:t> </a:t>
            </a:r>
            <a:r>
              <a:rPr lang="en-US" altLang="en-US" sz="3200" b="1" dirty="0" err="1">
                <a:solidFill>
                  <a:srgbClr val="FF0000"/>
                </a:solidFill>
                <a:latin typeface="Times New Roman" panose="02020603050405020304" pitchFamily="18" charset="0"/>
                <a:cs typeface="Times New Roman" panose="02020603050405020304" pitchFamily="18" charset="0"/>
              </a:rPr>
              <a:t>vậy</a:t>
            </a:r>
            <a:r>
              <a:rPr lang="en-US" altLang="en-US" sz="3200" b="1" dirty="0">
                <a:solidFill>
                  <a:srgbClr val="FF0000"/>
                </a:solidFill>
                <a:latin typeface="Times New Roman" panose="02020603050405020304" pitchFamily="18" charset="0"/>
                <a:cs typeface="Times New Roman" panose="02020603050405020304" pitchFamily="18" charset="0"/>
              </a:rPr>
              <a:t> </a:t>
            </a:r>
            <a:r>
              <a:rPr lang="en-US" altLang="en-US" sz="3200" b="1" dirty="0" err="1">
                <a:solidFill>
                  <a:srgbClr val="FF0000"/>
                </a:solidFill>
                <a:latin typeface="Times New Roman" panose="02020603050405020304" pitchFamily="18" charset="0"/>
                <a:cs typeface="Times New Roman" panose="02020603050405020304" pitchFamily="18" charset="0"/>
              </a:rPr>
              <a:t>nhỉ</a:t>
            </a:r>
            <a:r>
              <a:rPr lang="en-US" altLang="en-US" sz="3200" b="1" dirty="0">
                <a:solidFill>
                  <a:srgbClr val="FF0000"/>
                </a:solidFill>
                <a:latin typeface="Times New Roman" panose="02020603050405020304" pitchFamily="18" charset="0"/>
                <a:cs typeface="Times New Roman" panose="02020603050405020304" pitchFamily="18" charset="0"/>
              </a:rPr>
              <a:t>?</a:t>
            </a:r>
            <a:endParaRPr lang="en-US" altLang="en-US" sz="3200" b="1" dirty="0">
              <a:solidFill>
                <a:srgbClr val="FF0000"/>
              </a:solidFill>
              <a:latin typeface="Times New Roman" panose="02020603050405020304" pitchFamily="18" charset="0"/>
              <a:cs typeface="Times New Roman" panose="02020603050405020304" pitchFamily="18" charset="0"/>
            </a:endParaRPr>
          </a:p>
        </p:txBody>
      </p:sp>
      <p:sp>
        <p:nvSpPr>
          <p:cNvPr id="4" name="Rectangle 3"/>
          <p:cNvSpPr/>
          <p:nvPr/>
        </p:nvSpPr>
        <p:spPr>
          <a:xfrm>
            <a:off x="1451427" y="2980312"/>
            <a:ext cx="9274630" cy="2293705"/>
          </a:xfrm>
          <a:prstGeom prst="rect">
            <a:avLst/>
          </a:prstGeom>
        </p:spPr>
        <p:txBody>
          <a:bodyPr wrap="square">
            <a:spAutoFit/>
          </a:bodyPr>
          <a:lstStyle/>
          <a:p>
            <a:pPr algn="just">
              <a:lnSpc>
                <a:spcPct val="114000"/>
              </a:lnSpc>
            </a:pPr>
            <a:r>
              <a:rPr lang="vi-VN" altLang="en-US" sz="3200" dirty="0">
                <a:solidFill>
                  <a:srgbClr val="9900FF"/>
                </a:solidFill>
                <a:cs typeface="Times New Roman" panose="02020603050405020304" pitchFamily="18" charset="0"/>
              </a:rPr>
              <a:t>d. Em và các bạn trao đổi về các trò chơi. Bạn Linh bảo: “Đá cầu là thích nhất.” Bạn Nam lại nói: “Chơi bi thích hơn.” Em hãy dùng hình thức câu hỏi để nêu ý kiến của mình: chơi diều cũng thú vị. </a:t>
            </a:r>
            <a:endParaRPr lang="vi-VN" altLang="en-US" sz="3200" dirty="0">
              <a:solidFill>
                <a:srgbClr val="9900FF"/>
              </a:solidFill>
              <a:cs typeface="Times New Roman" panose="02020603050405020304" pitchFamily="18" charset="0"/>
            </a:endParaRPr>
          </a:p>
        </p:txBody>
      </p:sp>
      <p:sp>
        <p:nvSpPr>
          <p:cNvPr id="5" name="Text Box 11"/>
          <p:cNvSpPr txBox="1">
            <a:spLocks noChangeArrowheads="1"/>
          </p:cNvSpPr>
          <p:nvPr/>
        </p:nvSpPr>
        <p:spPr bwMode="auto">
          <a:xfrm>
            <a:off x="2641598" y="5444030"/>
            <a:ext cx="6894287" cy="646325"/>
          </a:xfrm>
          <a:prstGeom prst="rect">
            <a:avLst/>
          </a:prstGeom>
          <a:solidFill>
            <a:schemeClr val="accent1">
              <a:lumMod val="40000"/>
              <a:lumOff val="60000"/>
            </a:schemeClr>
          </a:solidFill>
          <a:ln>
            <a:noFill/>
          </a:ln>
          <a:effectLst/>
        </p:spPr>
        <p:txBody>
          <a:bodyPr wrap="square" lIns="91434" tIns="45717" rIns="91434" bIns="45717">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spcBef>
                <a:spcPct val="50000"/>
              </a:spcBef>
            </a:pPr>
            <a:r>
              <a:rPr lang="vi-VN" altLang="en-US" sz="3600" b="1" dirty="0">
                <a:solidFill>
                  <a:srgbClr val="FF0000"/>
                </a:solidFill>
                <a:latin typeface="Times New Roman" panose="02020603050405020304" pitchFamily="18" charset="0"/>
                <a:cs typeface="Times New Roman" panose="02020603050405020304" pitchFamily="18" charset="0"/>
              </a:rPr>
              <a:t>Chơi diều cũng thú vị đấy chứ?</a:t>
            </a:r>
            <a:endParaRPr lang="vi-VN" altLang="en-US" sz="3600" b="1" dirty="0">
              <a:solidFill>
                <a:srgbClr val="FF0000"/>
              </a:solidFill>
              <a:latin typeface="Times New Roman" panose="02020603050405020304" pitchFamily="18" charset="0"/>
              <a:cs typeface="Times New Roman" panose="02020603050405020304" pitchFamily="18" charset="0"/>
            </a:endParaRPr>
          </a:p>
        </p:txBody>
      </p:sp>
      <p:pic>
        <p:nvPicPr>
          <p:cNvPr id="12" name="Picture 16" descr="8a00999fd18d"/>
          <p:cNvPicPr>
            <a:picLocks noChangeAspect="1" noChangeArrowheads="1" noCrop="1"/>
          </p:cNvPicPr>
          <p:nvPr/>
        </p:nvPicPr>
        <p:blipFill>
          <a:blip r:embed="rId1"/>
          <a:srcRect/>
          <a:stretch>
            <a:fillRect/>
          </a:stretch>
        </p:blipFill>
        <p:spPr bwMode="auto">
          <a:xfrm>
            <a:off x="1381760" y="57150"/>
            <a:ext cx="9531350"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38" descr="WhitecornerFlowe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535" y="5080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39" descr="WhitecornerFlowe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20083" y="5503228"/>
            <a:ext cx="1371600" cy="1357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40" descr="WhitecornerFlowe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830560" y="5715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Picture 41" descr="WhitecornerFlowe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546227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Picture 16" descr="8a00999fd18d"/>
          <p:cNvPicPr>
            <a:picLocks noChangeAspect="1" noChangeArrowheads="1" noCrop="1"/>
          </p:cNvPicPr>
          <p:nvPr/>
        </p:nvPicPr>
        <p:blipFill>
          <a:blip r:embed="rId1"/>
          <a:srcRect/>
          <a:stretch>
            <a:fillRect/>
          </a:stretch>
        </p:blipFill>
        <p:spPr bwMode="auto">
          <a:xfrm>
            <a:off x="1167765" y="6355715"/>
            <a:ext cx="9943465" cy="4845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ChangeArrowheads="1"/>
          </p:cNvSpPr>
          <p:nvPr/>
        </p:nvSpPr>
        <p:spPr bwMode="auto">
          <a:xfrm>
            <a:off x="2667000" y="2667000"/>
            <a:ext cx="7543800" cy="914400"/>
          </a:xfrm>
          <a:prstGeom prst="rect">
            <a:avLst/>
          </a:prstGeom>
          <a:solidFill>
            <a:schemeClr val="accent1"/>
          </a:solidFill>
          <a:ln w="9525">
            <a:solidFill>
              <a:schemeClr val="tx1"/>
            </a:solidFill>
            <a:miter lim="800000"/>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vi-VN" altLang="en-US"/>
          </a:p>
        </p:txBody>
      </p:sp>
      <p:graphicFrame>
        <p:nvGraphicFramePr>
          <p:cNvPr id="3" name="Group 9"/>
          <p:cNvGraphicFramePr>
            <a:graphicFrameLocks noGrp="1"/>
          </p:cNvGraphicFramePr>
          <p:nvPr/>
        </p:nvGraphicFramePr>
        <p:xfrm>
          <a:off x="986972" y="2357283"/>
          <a:ext cx="10058400" cy="3543300"/>
        </p:xfrm>
        <a:graphic>
          <a:graphicData uri="http://schemas.openxmlformats.org/drawingml/2006/table">
            <a:tbl>
              <a:tblPr/>
              <a:tblGrid>
                <a:gridCol w="738231"/>
                <a:gridCol w="9320169"/>
              </a:tblGrid>
              <a:tr h="944562">
                <a:tc>
                  <a:txBody>
                    <a:bodyPr/>
                    <a:lstStyle>
                      <a:lvl1pPr>
                        <a:spcBef>
                          <a:spcPct val="20000"/>
                        </a:spcBef>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defRPr>
                          <a:solidFill>
                            <a:schemeClr val="tx1"/>
                          </a:solidFill>
                          <a:latin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pPr>
                      <a:r>
                        <a:rPr kumimoji="0" lang="en-US" altLang="en-US" sz="2800" b="1" i="0" u="none" strike="noStrike" cap="none" normalizeH="0" baseline="0">
                          <a:ln>
                            <a:noFill/>
                          </a:ln>
                          <a:solidFill>
                            <a:srgbClr val="FF0000"/>
                          </a:solidFill>
                          <a:effectLst/>
                          <a:latin typeface="Times New Roman" panose="02020603050405020304" pitchFamily="18" charset="0"/>
                        </a:rPr>
                        <a:t>a</a:t>
                      </a:r>
                      <a:endParaRPr kumimoji="0" lang="en-US" altLang="en-US" sz="2800" b="1" i="0" u="none" strike="noStrike" cap="none" normalizeH="0" baseline="0">
                        <a:ln>
                          <a:noFill/>
                        </a:ln>
                        <a:solidFill>
                          <a:srgbClr val="FF0000"/>
                        </a:solidFill>
                        <a:effectLst/>
                        <a:latin typeface="Times New Roman" panose="02020603050405020304" pitchFamily="18" charset="0"/>
                      </a:endParaRPr>
                    </a:p>
                  </a:txBody>
                  <a:tcPr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EDF4AA"/>
                    </a:solidFill>
                  </a:tcPr>
                </a:tc>
                <a:tc>
                  <a:txBody>
                    <a:bodyPr/>
                    <a:lstStyle>
                      <a:lvl1pPr>
                        <a:spcBef>
                          <a:spcPct val="20000"/>
                        </a:spcBef>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defRPr>
                          <a:solidFill>
                            <a:schemeClr val="tx1"/>
                          </a:solidFill>
                          <a:latin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pPr>
                      <a:endParaRPr kumimoji="0" lang="en-US" altLang="en-US" sz="2800" b="1" i="0" u="none" strike="noStrike" cap="none" normalizeH="0" baseline="0">
                        <a:ln>
                          <a:noFill/>
                        </a:ln>
                        <a:solidFill>
                          <a:srgbClr val="0000FF"/>
                        </a:solidFill>
                        <a:effectLst/>
                        <a:latin typeface="Times New Roman" panose="02020603050405020304" pitchFamily="18" charset="0"/>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EDF4AA"/>
                    </a:solidFill>
                  </a:tcPr>
                </a:tc>
              </a:tr>
              <a:tr h="827088">
                <a:tc>
                  <a:txBody>
                    <a:bodyPr/>
                    <a:lstStyle>
                      <a:lvl1pPr>
                        <a:spcBef>
                          <a:spcPct val="20000"/>
                        </a:spcBef>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defRPr>
                          <a:solidFill>
                            <a:schemeClr val="tx1"/>
                          </a:solidFill>
                          <a:latin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pPr>
                      <a:r>
                        <a:rPr kumimoji="0" lang="en-US" altLang="en-US" sz="2800" b="1" i="0" u="none" strike="noStrike" cap="none" normalizeH="0" baseline="0">
                          <a:ln>
                            <a:noFill/>
                          </a:ln>
                          <a:solidFill>
                            <a:srgbClr val="FF0000"/>
                          </a:solidFill>
                          <a:effectLst/>
                          <a:latin typeface="Times New Roman" panose="02020603050405020304" pitchFamily="18" charset="0"/>
                        </a:rPr>
                        <a:t>b</a:t>
                      </a:r>
                      <a:endParaRPr kumimoji="0" lang="en-US" altLang="en-US" sz="2800" b="1" i="0" u="none" strike="noStrike" cap="none" normalizeH="0" baseline="0">
                        <a:ln>
                          <a:noFill/>
                        </a:ln>
                        <a:solidFill>
                          <a:srgbClr val="FF0000"/>
                        </a:solidFill>
                        <a:effectLst/>
                        <a:latin typeface="Times New Roman" panose="02020603050405020304" pitchFamily="18" charset="0"/>
                      </a:endParaRPr>
                    </a:p>
                  </a:txBody>
                  <a:tcPr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EDF4AA"/>
                    </a:solidFill>
                  </a:tcPr>
                </a:tc>
                <a:tc>
                  <a:txBody>
                    <a:bodyPr/>
                    <a:lstStyle>
                      <a:lvl1pPr>
                        <a:spcBef>
                          <a:spcPct val="20000"/>
                        </a:spcBef>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defRPr>
                          <a:solidFill>
                            <a:schemeClr val="tx1"/>
                          </a:solidFill>
                          <a:latin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pPr>
                      <a:endParaRPr kumimoji="0" lang="en-US" altLang="en-US" sz="2800" b="1" i="0" u="none" strike="noStrike" cap="none" normalizeH="0" baseline="0">
                        <a:ln>
                          <a:noFill/>
                        </a:ln>
                        <a:solidFill>
                          <a:srgbClr val="0000FF"/>
                        </a:solidFill>
                        <a:effectLst/>
                        <a:latin typeface="Times New Roman" panose="02020603050405020304" pitchFamily="18" charset="0"/>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EDF4AA"/>
                    </a:solidFill>
                  </a:tcPr>
                </a:tc>
              </a:tr>
              <a:tr h="944562">
                <a:tc>
                  <a:txBody>
                    <a:bodyPr/>
                    <a:lstStyle>
                      <a:lvl1pPr>
                        <a:spcBef>
                          <a:spcPct val="20000"/>
                        </a:spcBef>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defRPr>
                          <a:solidFill>
                            <a:schemeClr val="tx1"/>
                          </a:solidFill>
                          <a:latin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pPr>
                      <a:r>
                        <a:rPr kumimoji="0" lang="en-US" altLang="en-US" sz="2800" b="1" i="0" u="none" strike="noStrike" cap="none" normalizeH="0" baseline="0">
                          <a:ln>
                            <a:noFill/>
                          </a:ln>
                          <a:solidFill>
                            <a:srgbClr val="FF0000"/>
                          </a:solidFill>
                          <a:effectLst/>
                          <a:latin typeface="Times New Roman" panose="02020603050405020304" pitchFamily="18" charset="0"/>
                        </a:rPr>
                        <a:t>c</a:t>
                      </a:r>
                      <a:endParaRPr kumimoji="0" lang="en-US" altLang="en-US" sz="2800" b="1" i="0" u="none" strike="noStrike" cap="none" normalizeH="0" baseline="0">
                        <a:ln>
                          <a:noFill/>
                        </a:ln>
                        <a:solidFill>
                          <a:srgbClr val="FF0000"/>
                        </a:solidFill>
                        <a:effectLst/>
                        <a:latin typeface="Times New Roman" panose="02020603050405020304" pitchFamily="18" charset="0"/>
                      </a:endParaRPr>
                    </a:p>
                  </a:txBody>
                  <a:tcPr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EDF4AA"/>
                    </a:solidFill>
                  </a:tcPr>
                </a:tc>
                <a:tc>
                  <a:txBody>
                    <a:bodyPr/>
                    <a:lstStyle>
                      <a:lvl1pPr>
                        <a:spcBef>
                          <a:spcPct val="20000"/>
                        </a:spcBef>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defRPr>
                          <a:solidFill>
                            <a:schemeClr val="tx1"/>
                          </a:solidFill>
                          <a:latin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pPr>
                      <a:endParaRPr kumimoji="0" lang="en-US" altLang="en-US" sz="2800" b="1" i="0" u="none" strike="noStrike" cap="none" normalizeH="0" baseline="0">
                        <a:ln>
                          <a:noFill/>
                        </a:ln>
                        <a:solidFill>
                          <a:srgbClr val="0000FF"/>
                        </a:solidFill>
                        <a:effectLst/>
                        <a:latin typeface="Times New Roman" panose="02020603050405020304" pitchFamily="18" charset="0"/>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EDF4AA"/>
                    </a:solidFill>
                  </a:tcPr>
                </a:tc>
              </a:tr>
              <a:tr h="827088">
                <a:tc>
                  <a:txBody>
                    <a:bodyPr/>
                    <a:lstStyle>
                      <a:lvl1pPr>
                        <a:spcBef>
                          <a:spcPct val="20000"/>
                        </a:spcBef>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defRPr>
                          <a:solidFill>
                            <a:schemeClr val="tx1"/>
                          </a:solidFill>
                          <a:latin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pPr>
                      <a:r>
                        <a:rPr kumimoji="0" lang="en-US" altLang="en-US" sz="2800" b="1" i="0" u="none" strike="noStrike" cap="none" normalizeH="0" baseline="0">
                          <a:ln>
                            <a:noFill/>
                          </a:ln>
                          <a:solidFill>
                            <a:srgbClr val="FF0000"/>
                          </a:solidFill>
                          <a:effectLst/>
                          <a:latin typeface="Times New Roman" panose="02020603050405020304" pitchFamily="18" charset="0"/>
                        </a:rPr>
                        <a:t>d</a:t>
                      </a:r>
                      <a:endParaRPr kumimoji="0" lang="en-US" altLang="en-US" sz="2800" b="1" i="0" u="none" strike="noStrike" cap="none" normalizeH="0" baseline="0">
                        <a:ln>
                          <a:noFill/>
                        </a:ln>
                        <a:solidFill>
                          <a:srgbClr val="FF0000"/>
                        </a:solidFill>
                        <a:effectLst/>
                        <a:latin typeface="Times New Roman" panose="02020603050405020304" pitchFamily="18" charset="0"/>
                      </a:endParaRPr>
                    </a:p>
                  </a:txBody>
                  <a:tcPr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EDF4AA"/>
                    </a:solidFill>
                  </a:tcPr>
                </a:tc>
                <a:tc>
                  <a:txBody>
                    <a:bodyPr/>
                    <a:lstStyle>
                      <a:lvl1pPr>
                        <a:spcBef>
                          <a:spcPct val="20000"/>
                        </a:spcBef>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defRPr>
                          <a:solidFill>
                            <a:schemeClr val="tx1"/>
                          </a:solidFill>
                          <a:latin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pPr>
                      <a:endParaRPr kumimoji="0" lang="en-US" altLang="en-US" sz="2800" b="1" i="0" u="none" strike="noStrike" cap="none" normalizeH="0" baseline="0" dirty="0">
                        <a:ln>
                          <a:noFill/>
                        </a:ln>
                        <a:solidFill>
                          <a:srgbClr val="0000FF"/>
                        </a:solidFill>
                        <a:effectLst/>
                        <a:latin typeface="Times New Roman" panose="02020603050405020304" pitchFamily="18" charset="0"/>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EDF4AA"/>
                    </a:solidFill>
                  </a:tcPr>
                </a:tc>
              </a:tr>
            </a:tbl>
          </a:graphicData>
        </a:graphic>
      </p:graphicFrame>
      <p:sp>
        <p:nvSpPr>
          <p:cNvPr id="4" name="Text Box 26"/>
          <p:cNvSpPr txBox="1">
            <a:spLocks noChangeArrowheads="1"/>
          </p:cNvSpPr>
          <p:nvPr/>
        </p:nvSpPr>
        <p:spPr bwMode="auto">
          <a:xfrm>
            <a:off x="2075542" y="2412056"/>
            <a:ext cx="8969829"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en-US" altLang="en-US" sz="2800">
                <a:solidFill>
                  <a:srgbClr val="0000FF"/>
                </a:solidFill>
                <a:latin typeface="Times New Roman" panose="02020603050405020304" pitchFamily="18" charset="0"/>
                <a:cs typeface="Times New Roman" panose="02020603050405020304" pitchFamily="18" charset="0"/>
              </a:rPr>
              <a:t>Bạn chờ hết giờ sinh hoạt rồi hãy nói chuyện có được không?</a:t>
            </a:r>
            <a:endParaRPr lang="en-US" altLang="en-US" sz="2800">
              <a:solidFill>
                <a:srgbClr val="0000FF"/>
              </a:solidFill>
              <a:latin typeface="Times New Roman" panose="02020603050405020304" pitchFamily="18" charset="0"/>
              <a:cs typeface="Times New Roman" panose="02020603050405020304" pitchFamily="18" charset="0"/>
            </a:endParaRPr>
          </a:p>
        </p:txBody>
      </p:sp>
      <p:sp>
        <p:nvSpPr>
          <p:cNvPr id="5" name="Text Box 27"/>
          <p:cNvSpPr txBox="1">
            <a:spLocks noChangeArrowheads="1"/>
          </p:cNvSpPr>
          <p:nvPr/>
        </p:nvSpPr>
        <p:spPr bwMode="auto">
          <a:xfrm>
            <a:off x="2075542" y="3367087"/>
            <a:ext cx="7467600"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spcBef>
                <a:spcPct val="20000"/>
              </a:spcBef>
            </a:pPr>
            <a:r>
              <a:rPr lang="en-US" altLang="en-US" sz="2800">
                <a:solidFill>
                  <a:srgbClr val="0000FF"/>
                </a:solidFill>
                <a:latin typeface="Times New Roman" panose="02020603050405020304" pitchFamily="18" charset="0"/>
                <a:cs typeface="Times New Roman" panose="02020603050405020304" pitchFamily="18" charset="0"/>
              </a:rPr>
              <a:t>Sao nhà bạn sạch sẽ, gọn gàng và ngăn nắp thế?</a:t>
            </a:r>
            <a:endParaRPr lang="en-US" altLang="en-US" sz="2800">
              <a:latin typeface="Times New Roman" panose="02020603050405020304" pitchFamily="18" charset="0"/>
              <a:cs typeface="Times New Roman" panose="02020603050405020304" pitchFamily="18" charset="0"/>
            </a:endParaRPr>
          </a:p>
        </p:txBody>
      </p:sp>
      <p:sp>
        <p:nvSpPr>
          <p:cNvPr id="6" name="Text Box 28"/>
          <p:cNvSpPr txBox="1">
            <a:spLocks noChangeArrowheads="1"/>
          </p:cNvSpPr>
          <p:nvPr/>
        </p:nvSpPr>
        <p:spPr bwMode="auto">
          <a:xfrm>
            <a:off x="2075542" y="4219576"/>
            <a:ext cx="7696200" cy="519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spcBef>
                <a:spcPct val="20000"/>
              </a:spcBef>
            </a:pPr>
            <a:r>
              <a:rPr lang="en-US" altLang="en-US" sz="2800">
                <a:solidFill>
                  <a:srgbClr val="0000FF"/>
                </a:solidFill>
                <a:latin typeface="Times New Roman" panose="02020603050405020304" pitchFamily="18" charset="0"/>
                <a:cs typeface="Times New Roman" panose="02020603050405020304" pitchFamily="18" charset="0"/>
              </a:rPr>
              <a:t>Bài toán dễ vậy, sao mình lại không làm được nhỉ?</a:t>
            </a:r>
            <a:endParaRPr lang="en-US" altLang="en-US" sz="2800">
              <a:latin typeface="Times New Roman" panose="02020603050405020304" pitchFamily="18" charset="0"/>
              <a:cs typeface="Times New Roman" panose="02020603050405020304" pitchFamily="18" charset="0"/>
            </a:endParaRPr>
          </a:p>
        </p:txBody>
      </p:sp>
      <p:sp>
        <p:nvSpPr>
          <p:cNvPr id="7" name="Text Box 29"/>
          <p:cNvSpPr txBox="1">
            <a:spLocks noChangeArrowheads="1"/>
          </p:cNvSpPr>
          <p:nvPr/>
        </p:nvSpPr>
        <p:spPr bwMode="auto">
          <a:xfrm>
            <a:off x="2075542" y="5093609"/>
            <a:ext cx="7391400" cy="519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spcBef>
                <a:spcPct val="20000"/>
              </a:spcBef>
            </a:pPr>
            <a:r>
              <a:rPr lang="en-US" altLang="en-US" sz="2800">
                <a:solidFill>
                  <a:srgbClr val="0000FF"/>
                </a:solidFill>
                <a:latin typeface="Times New Roman" panose="02020603050405020304" pitchFamily="18" charset="0"/>
                <a:cs typeface="Times New Roman" panose="02020603050405020304" pitchFamily="18" charset="0"/>
              </a:rPr>
              <a:t>Chơi diều cũng thú vị đấy chứ?</a:t>
            </a:r>
            <a:endParaRPr lang="en-US" altLang="en-US" sz="2800">
              <a:solidFill>
                <a:srgbClr val="0000FF"/>
              </a:solidFill>
              <a:latin typeface="Times New Roman" panose="02020603050405020304" pitchFamily="18" charset="0"/>
              <a:cs typeface="Times New Roman" panose="02020603050405020304" pitchFamily="18" charset="0"/>
            </a:endParaRPr>
          </a:p>
        </p:txBody>
      </p:sp>
      <p:sp>
        <p:nvSpPr>
          <p:cNvPr id="8" name="Text Box 33"/>
          <p:cNvSpPr txBox="1">
            <a:spLocks noChangeArrowheads="1"/>
          </p:cNvSpPr>
          <p:nvPr/>
        </p:nvSpPr>
        <p:spPr bwMode="auto">
          <a:xfrm>
            <a:off x="986972" y="1719107"/>
            <a:ext cx="8668657" cy="5835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1434" tIns="45717" rIns="91434" bIns="45717">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just">
              <a:lnSpc>
                <a:spcPct val="114000"/>
              </a:lnSpc>
            </a:pPr>
            <a:r>
              <a:rPr lang="en-US" altLang="en-US" sz="2800" b="1" dirty="0" err="1">
                <a:latin typeface="Times New Roman" panose="02020603050405020304" pitchFamily="18" charset="0"/>
                <a:cs typeface="Times New Roman" panose="02020603050405020304" pitchFamily="18" charset="0"/>
              </a:rPr>
              <a:t>Bài</a:t>
            </a:r>
            <a:r>
              <a:rPr lang="en-US" altLang="en-US" sz="2800" b="1" dirty="0">
                <a:latin typeface="Times New Roman" panose="02020603050405020304" pitchFamily="18" charset="0"/>
                <a:cs typeface="Times New Roman" panose="02020603050405020304" pitchFamily="18" charset="0"/>
              </a:rPr>
              <a:t> 2: </a:t>
            </a:r>
            <a:r>
              <a:rPr lang="en-US" altLang="en-US" sz="2800" b="1" dirty="0" err="1">
                <a:latin typeface="Times New Roman" panose="02020603050405020304" pitchFamily="18" charset="0"/>
                <a:cs typeface="Times New Roman" panose="02020603050405020304" pitchFamily="18" charset="0"/>
              </a:rPr>
              <a:t>Đặt</a:t>
            </a:r>
            <a:r>
              <a:rPr lang="en-US" altLang="en-US" sz="2800" b="1" dirty="0">
                <a:latin typeface="Times New Roman" panose="02020603050405020304" pitchFamily="18" charset="0"/>
                <a:cs typeface="Times New Roman" panose="02020603050405020304" pitchFamily="18" charset="0"/>
              </a:rPr>
              <a:t> </a:t>
            </a:r>
            <a:r>
              <a:rPr lang="en-US" altLang="en-US" sz="2800" b="1" dirty="0" err="1">
                <a:latin typeface="Times New Roman" panose="02020603050405020304" pitchFamily="18" charset="0"/>
                <a:cs typeface="Times New Roman" panose="02020603050405020304" pitchFamily="18" charset="0"/>
              </a:rPr>
              <a:t>câu</a:t>
            </a:r>
            <a:r>
              <a:rPr lang="en-US" altLang="en-US" sz="2800" b="1" dirty="0">
                <a:latin typeface="Times New Roman" panose="02020603050405020304" pitchFamily="18" charset="0"/>
                <a:cs typeface="Times New Roman" panose="02020603050405020304" pitchFamily="18" charset="0"/>
              </a:rPr>
              <a:t> </a:t>
            </a:r>
            <a:r>
              <a:rPr lang="en-US" altLang="en-US" sz="2800" b="1" dirty="0" err="1">
                <a:latin typeface="Times New Roman" panose="02020603050405020304" pitchFamily="18" charset="0"/>
                <a:cs typeface="Times New Roman" panose="02020603050405020304" pitchFamily="18" charset="0"/>
              </a:rPr>
              <a:t>phù</a:t>
            </a:r>
            <a:r>
              <a:rPr lang="en-US" altLang="en-US" sz="2800" b="1" dirty="0">
                <a:latin typeface="Times New Roman" panose="02020603050405020304" pitchFamily="18" charset="0"/>
                <a:cs typeface="Times New Roman" panose="02020603050405020304" pitchFamily="18" charset="0"/>
              </a:rPr>
              <a:t> </a:t>
            </a:r>
            <a:r>
              <a:rPr lang="en-US" altLang="en-US" sz="2800" b="1" dirty="0" err="1">
                <a:latin typeface="Times New Roman" panose="02020603050405020304" pitchFamily="18" charset="0"/>
                <a:cs typeface="Times New Roman" panose="02020603050405020304" pitchFamily="18" charset="0"/>
              </a:rPr>
              <a:t>hợp</a:t>
            </a:r>
            <a:r>
              <a:rPr lang="en-US" altLang="en-US" sz="2800" b="1" dirty="0">
                <a:latin typeface="Times New Roman" panose="02020603050405020304" pitchFamily="18" charset="0"/>
                <a:cs typeface="Times New Roman" panose="02020603050405020304" pitchFamily="18" charset="0"/>
              </a:rPr>
              <a:t> </a:t>
            </a:r>
            <a:r>
              <a:rPr lang="en-US" altLang="en-US" sz="2800" b="1" dirty="0" err="1">
                <a:latin typeface="Times New Roman" panose="02020603050405020304" pitchFamily="18" charset="0"/>
                <a:cs typeface="Times New Roman" panose="02020603050405020304" pitchFamily="18" charset="0"/>
              </a:rPr>
              <a:t>với</a:t>
            </a:r>
            <a:r>
              <a:rPr lang="en-US" altLang="en-US" sz="2800" b="1" dirty="0">
                <a:latin typeface="Times New Roman" panose="02020603050405020304" pitchFamily="18" charset="0"/>
                <a:cs typeface="Times New Roman" panose="02020603050405020304" pitchFamily="18" charset="0"/>
              </a:rPr>
              <a:t> </a:t>
            </a:r>
            <a:r>
              <a:rPr lang="en-US" altLang="en-US" sz="2800" b="1" dirty="0" err="1">
                <a:latin typeface="Times New Roman" panose="02020603050405020304" pitchFamily="18" charset="0"/>
                <a:cs typeface="Times New Roman" panose="02020603050405020304" pitchFamily="18" charset="0"/>
              </a:rPr>
              <a:t>các</a:t>
            </a:r>
            <a:r>
              <a:rPr lang="en-US" altLang="en-US" sz="2800" b="1" dirty="0">
                <a:latin typeface="Times New Roman" panose="02020603050405020304" pitchFamily="18" charset="0"/>
                <a:cs typeface="Times New Roman" panose="02020603050405020304" pitchFamily="18" charset="0"/>
              </a:rPr>
              <a:t> </a:t>
            </a:r>
            <a:r>
              <a:rPr lang="en-US" altLang="en-US" sz="2800" b="1" dirty="0" err="1">
                <a:latin typeface="Times New Roman" panose="02020603050405020304" pitchFamily="18" charset="0"/>
                <a:cs typeface="Times New Roman" panose="02020603050405020304" pitchFamily="18" charset="0"/>
              </a:rPr>
              <a:t>tình</a:t>
            </a:r>
            <a:r>
              <a:rPr lang="en-US" altLang="en-US" sz="2800" b="1" dirty="0">
                <a:latin typeface="Times New Roman" panose="02020603050405020304" pitchFamily="18" charset="0"/>
                <a:cs typeface="Times New Roman" panose="02020603050405020304" pitchFamily="18" charset="0"/>
              </a:rPr>
              <a:t> </a:t>
            </a:r>
            <a:r>
              <a:rPr lang="en-US" altLang="en-US" sz="2800" b="1" dirty="0" err="1">
                <a:latin typeface="Times New Roman" panose="02020603050405020304" pitchFamily="18" charset="0"/>
                <a:cs typeface="Times New Roman" panose="02020603050405020304" pitchFamily="18" charset="0"/>
              </a:rPr>
              <a:t>huống</a:t>
            </a:r>
            <a:r>
              <a:rPr lang="en-US" altLang="en-US" sz="2800" b="1" dirty="0">
                <a:latin typeface="Times New Roman" panose="02020603050405020304" pitchFamily="18" charset="0"/>
                <a:cs typeface="Times New Roman" panose="02020603050405020304" pitchFamily="18" charset="0"/>
              </a:rPr>
              <a:t>:</a:t>
            </a:r>
            <a:endParaRPr lang="en-US" altLang="en-US" sz="2800" b="1" dirty="0">
              <a:latin typeface="Times New Roman" panose="02020603050405020304" pitchFamily="18" charset="0"/>
              <a:cs typeface="Times New Roman" panose="02020603050405020304" pitchFamily="18" charset="0"/>
            </a:endParaRPr>
          </a:p>
        </p:txBody>
      </p:sp>
      <p:sp>
        <p:nvSpPr>
          <p:cNvPr id="9" name="TextBox 8"/>
          <p:cNvSpPr txBox="1"/>
          <p:nvPr/>
        </p:nvSpPr>
        <p:spPr>
          <a:xfrm>
            <a:off x="3624580" y="429260"/>
            <a:ext cx="5311775" cy="460375"/>
          </a:xfrm>
          <a:prstGeom prst="rect">
            <a:avLst/>
          </a:prstGeom>
          <a:noFill/>
        </p:spPr>
        <p:txBody>
          <a:bodyPr wrap="square">
            <a:spAutoFit/>
          </a:bodyPr>
          <a:lstStyle/>
          <a:p>
            <a:pPr eaLnBrk="1" hangingPunct="1"/>
            <a:r>
              <a:rPr lang="en-US" altLang="en-US" sz="2400" b="1" dirty="0" err="1">
                <a:solidFill>
                  <a:srgbClr val="0000FF"/>
                </a:solidFill>
                <a:latin typeface="Times New Roman" panose="02020603050405020304" pitchFamily="18" charset="0"/>
                <a:cs typeface="Times New Roman" panose="02020603050405020304" pitchFamily="18" charset="0"/>
              </a:rPr>
              <a:t>Thứ</a:t>
            </a:r>
            <a:r>
              <a:rPr lang="en-US" altLang="en-US" sz="2400" b="1" dirty="0">
                <a:solidFill>
                  <a:srgbClr val="0000FF"/>
                </a:solidFill>
                <a:latin typeface="Times New Roman" panose="02020603050405020304" pitchFamily="18" charset="0"/>
                <a:cs typeface="Times New Roman" panose="02020603050405020304" pitchFamily="18" charset="0"/>
              </a:rPr>
              <a:t> </a:t>
            </a:r>
            <a:r>
              <a:rPr lang="en-US" altLang="en-US" sz="2400" b="1" dirty="0" err="1">
                <a:solidFill>
                  <a:srgbClr val="0000FF"/>
                </a:solidFill>
                <a:latin typeface="Times New Roman" panose="02020603050405020304" pitchFamily="18" charset="0"/>
                <a:cs typeface="Times New Roman" panose="02020603050405020304" pitchFamily="18" charset="0"/>
              </a:rPr>
              <a:t>Năm</a:t>
            </a:r>
            <a:r>
              <a:rPr lang="en-US" altLang="en-US" sz="2400" b="1" dirty="0">
                <a:solidFill>
                  <a:srgbClr val="0000FF"/>
                </a:solidFill>
                <a:latin typeface="Times New Roman" panose="02020603050405020304" pitchFamily="18" charset="0"/>
                <a:cs typeface="Times New Roman" panose="02020603050405020304" pitchFamily="18" charset="0"/>
              </a:rPr>
              <a:t>, </a:t>
            </a:r>
            <a:r>
              <a:rPr lang="en-US" altLang="en-US" sz="2400" b="1" dirty="0" err="1">
                <a:solidFill>
                  <a:srgbClr val="0000FF"/>
                </a:solidFill>
                <a:latin typeface="Times New Roman" panose="02020603050405020304" pitchFamily="18" charset="0"/>
                <a:cs typeface="Times New Roman" panose="02020603050405020304" pitchFamily="18" charset="0"/>
              </a:rPr>
              <a:t>ngày</a:t>
            </a:r>
            <a:r>
              <a:rPr lang="en-US" altLang="en-US" sz="2400" b="1" dirty="0">
                <a:solidFill>
                  <a:srgbClr val="0000FF"/>
                </a:solidFill>
                <a:latin typeface="Times New Roman" panose="02020603050405020304" pitchFamily="18" charset="0"/>
                <a:cs typeface="Times New Roman" panose="02020603050405020304" pitchFamily="18" charset="0"/>
              </a:rPr>
              <a:t> 08 </a:t>
            </a:r>
            <a:r>
              <a:rPr lang="en-US" altLang="en-US" sz="2400" b="1" dirty="0" err="1">
                <a:solidFill>
                  <a:srgbClr val="0000FF"/>
                </a:solidFill>
                <a:latin typeface="Times New Roman" panose="02020603050405020304" pitchFamily="18" charset="0"/>
                <a:cs typeface="Times New Roman" panose="02020603050405020304" pitchFamily="18" charset="0"/>
              </a:rPr>
              <a:t>tháng</a:t>
            </a:r>
            <a:r>
              <a:rPr lang="en-US" altLang="en-US" sz="2400" b="1" dirty="0">
                <a:solidFill>
                  <a:srgbClr val="0000FF"/>
                </a:solidFill>
                <a:latin typeface="Times New Roman" panose="02020603050405020304" pitchFamily="18" charset="0"/>
                <a:cs typeface="Times New Roman" panose="02020603050405020304" pitchFamily="18" charset="0"/>
              </a:rPr>
              <a:t> 12 </a:t>
            </a:r>
            <a:r>
              <a:rPr lang="en-US" altLang="en-US" sz="2400" b="1" dirty="0" err="1">
                <a:solidFill>
                  <a:srgbClr val="0000FF"/>
                </a:solidFill>
                <a:latin typeface="Times New Roman" panose="02020603050405020304" pitchFamily="18" charset="0"/>
                <a:cs typeface="Times New Roman" panose="02020603050405020304" pitchFamily="18" charset="0"/>
              </a:rPr>
              <a:t>năm</a:t>
            </a:r>
            <a:r>
              <a:rPr lang="en-US" altLang="en-US" sz="2400" b="1" dirty="0">
                <a:solidFill>
                  <a:srgbClr val="0000FF"/>
                </a:solidFill>
                <a:latin typeface="Times New Roman" panose="02020603050405020304" pitchFamily="18" charset="0"/>
                <a:cs typeface="Times New Roman" panose="02020603050405020304" pitchFamily="18" charset="0"/>
              </a:rPr>
              <a:t> 2022</a:t>
            </a:r>
            <a:endParaRPr lang="en-US" altLang="en-US" sz="2400" b="1" dirty="0">
              <a:solidFill>
                <a:srgbClr val="0000FF"/>
              </a:solidFill>
              <a:latin typeface="Times New Roman" panose="02020603050405020304" pitchFamily="18" charset="0"/>
              <a:cs typeface="Times New Roman" panose="02020603050405020304" pitchFamily="18" charset="0"/>
            </a:endParaRPr>
          </a:p>
        </p:txBody>
      </p:sp>
      <p:sp>
        <p:nvSpPr>
          <p:cNvPr id="10" name="TextBox 9"/>
          <p:cNvSpPr txBox="1"/>
          <p:nvPr/>
        </p:nvSpPr>
        <p:spPr>
          <a:xfrm>
            <a:off x="4897691" y="876433"/>
            <a:ext cx="2471585" cy="460375"/>
          </a:xfrm>
          <a:prstGeom prst="rect">
            <a:avLst/>
          </a:prstGeom>
          <a:noFill/>
        </p:spPr>
        <p:txBody>
          <a:bodyPr wrap="square">
            <a:spAutoFit/>
          </a:bodyPr>
          <a:lstStyle/>
          <a:p>
            <a:pPr eaLnBrk="1" hangingPunct="1"/>
            <a:r>
              <a:rPr lang="en-US" altLang="en-US" sz="2400" b="1" u="sng" dirty="0" err="1">
                <a:solidFill>
                  <a:srgbClr val="0000FF"/>
                </a:solidFill>
                <a:latin typeface="Times New Roman" panose="02020603050405020304" pitchFamily="18" charset="0"/>
                <a:cs typeface="Times New Roman" panose="02020603050405020304" pitchFamily="18" charset="0"/>
              </a:rPr>
              <a:t>Luyện</a:t>
            </a:r>
            <a:r>
              <a:rPr lang="en-US" altLang="en-US" sz="2400" b="1" u="sng" dirty="0">
                <a:solidFill>
                  <a:srgbClr val="0000FF"/>
                </a:solidFill>
                <a:latin typeface="Times New Roman" panose="02020603050405020304" pitchFamily="18" charset="0"/>
                <a:cs typeface="Times New Roman" panose="02020603050405020304" pitchFamily="18" charset="0"/>
              </a:rPr>
              <a:t> </a:t>
            </a:r>
            <a:r>
              <a:rPr lang="en-US" altLang="en-US" sz="2400" b="1" u="sng" dirty="0" err="1">
                <a:solidFill>
                  <a:srgbClr val="0000FF"/>
                </a:solidFill>
                <a:latin typeface="Times New Roman" panose="02020603050405020304" pitchFamily="18" charset="0"/>
                <a:cs typeface="Times New Roman" panose="02020603050405020304" pitchFamily="18" charset="0"/>
              </a:rPr>
              <a:t>từ</a:t>
            </a:r>
            <a:r>
              <a:rPr lang="en-US" altLang="en-US" sz="2400" b="1" u="sng" dirty="0">
                <a:solidFill>
                  <a:srgbClr val="0000FF"/>
                </a:solidFill>
                <a:latin typeface="Times New Roman" panose="02020603050405020304" pitchFamily="18" charset="0"/>
                <a:cs typeface="Times New Roman" panose="02020603050405020304" pitchFamily="18" charset="0"/>
              </a:rPr>
              <a:t> </a:t>
            </a:r>
            <a:r>
              <a:rPr lang="en-US" altLang="en-US" sz="2400" b="1" u="sng" dirty="0" err="1">
                <a:solidFill>
                  <a:srgbClr val="0000FF"/>
                </a:solidFill>
                <a:latin typeface="Times New Roman" panose="02020603050405020304" pitchFamily="18" charset="0"/>
                <a:cs typeface="Times New Roman" panose="02020603050405020304" pitchFamily="18" charset="0"/>
              </a:rPr>
              <a:t>và</a:t>
            </a:r>
            <a:r>
              <a:rPr lang="en-US" altLang="en-US" sz="2400" b="1" u="sng" dirty="0">
                <a:solidFill>
                  <a:srgbClr val="0000FF"/>
                </a:solidFill>
                <a:latin typeface="Times New Roman" panose="02020603050405020304" pitchFamily="18" charset="0"/>
                <a:cs typeface="Times New Roman" panose="02020603050405020304" pitchFamily="18" charset="0"/>
              </a:rPr>
              <a:t> </a:t>
            </a:r>
            <a:r>
              <a:rPr lang="en-US" altLang="en-US" sz="2400" b="1" u="sng" dirty="0" err="1">
                <a:solidFill>
                  <a:srgbClr val="0000FF"/>
                </a:solidFill>
                <a:latin typeface="Times New Roman" panose="02020603050405020304" pitchFamily="18" charset="0"/>
                <a:cs typeface="Times New Roman" panose="02020603050405020304" pitchFamily="18" charset="0"/>
              </a:rPr>
              <a:t>câu</a:t>
            </a:r>
            <a:endParaRPr lang="en-US" altLang="en-US" sz="2400" b="1" u="sng" dirty="0">
              <a:solidFill>
                <a:srgbClr val="0000FF"/>
              </a:solidFill>
              <a:latin typeface="Times New Roman" panose="02020603050405020304" pitchFamily="18" charset="0"/>
              <a:cs typeface="Times New Roman" panose="02020603050405020304" pitchFamily="18" charset="0"/>
            </a:endParaRPr>
          </a:p>
        </p:txBody>
      </p:sp>
      <p:sp>
        <p:nvSpPr>
          <p:cNvPr id="11" name="TextBox 10"/>
          <p:cNvSpPr txBox="1"/>
          <p:nvPr/>
        </p:nvSpPr>
        <p:spPr>
          <a:xfrm>
            <a:off x="3218225" y="1201958"/>
            <a:ext cx="6073264" cy="584775"/>
          </a:xfrm>
          <a:prstGeom prst="rect">
            <a:avLst/>
          </a:prstGeom>
          <a:noFill/>
        </p:spPr>
        <p:txBody>
          <a:bodyPr wrap="square">
            <a:spAutoFit/>
          </a:bodyPr>
          <a:lstStyle/>
          <a:p>
            <a:pPr algn="ctr"/>
            <a:r>
              <a:rPr lang="en-US" sz="3200" b="1" cap="none" spc="0"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Dùng</a:t>
            </a:r>
            <a:r>
              <a:rPr lang="en-US" sz="3200" b="1" cap="none" spc="0"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 </a:t>
            </a:r>
            <a:r>
              <a:rPr lang="en-US" sz="3200" b="1" cap="none" spc="0"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câu</a:t>
            </a:r>
            <a:r>
              <a:rPr lang="en-US" sz="3200" b="1" cap="none" spc="0"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 </a:t>
            </a:r>
            <a:r>
              <a:rPr lang="en-US" sz="3200" b="1" cap="none" spc="0"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hỏi</a:t>
            </a:r>
            <a:r>
              <a:rPr lang="en-US" sz="3200" b="1" cap="none" spc="0"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 </a:t>
            </a:r>
            <a:r>
              <a:rPr lang="en-US" sz="3200" b="1" cap="none" spc="0"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vào</a:t>
            </a:r>
            <a:r>
              <a:rPr lang="en-US" sz="3200" b="1" cap="none" spc="0"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 </a:t>
            </a:r>
            <a:r>
              <a:rPr lang="en-US" sz="3200" b="1" cap="none" spc="0"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mục</a:t>
            </a:r>
            <a:r>
              <a:rPr lang="en-US" sz="3200" b="1" cap="none" spc="0"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 </a:t>
            </a:r>
            <a:r>
              <a:rPr lang="en-US" sz="3200" b="1" cap="none" spc="0"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đích</a:t>
            </a:r>
            <a:r>
              <a:rPr lang="en-US" sz="3200" b="1" cap="none" spc="0"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 </a:t>
            </a:r>
            <a:r>
              <a:rPr lang="en-US" sz="3200" b="1" cap="none" spc="0"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khác</a:t>
            </a:r>
            <a:endParaRPr lang="en-US" sz="3200" b="1" cap="none" spc="0"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endParaRPr>
          </a:p>
        </p:txBody>
      </p:sp>
      <p:pic>
        <p:nvPicPr>
          <p:cNvPr id="12" name="Picture 16" descr="8a00999fd18d"/>
          <p:cNvPicPr>
            <a:picLocks noChangeAspect="1" noChangeArrowheads="1" noCrop="1"/>
          </p:cNvPicPr>
          <p:nvPr/>
        </p:nvPicPr>
        <p:blipFill>
          <a:blip r:embed="rId1"/>
          <a:srcRect/>
          <a:stretch>
            <a:fillRect/>
          </a:stretch>
        </p:blipFill>
        <p:spPr bwMode="auto">
          <a:xfrm>
            <a:off x="1381760" y="57150"/>
            <a:ext cx="9531350"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38" descr="WhitecornerFlowe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535" y="5080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39" descr="WhitecornerFlowe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20083" y="5503228"/>
            <a:ext cx="1371600" cy="1357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40" descr="WhitecornerFlowe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830560" y="5715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Picture 41" descr="WhitecornerFlowe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546227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Picture 16" descr="8a00999fd18d"/>
          <p:cNvPicPr>
            <a:picLocks noChangeAspect="1" noChangeArrowheads="1" noCrop="1"/>
          </p:cNvPicPr>
          <p:nvPr/>
        </p:nvPicPr>
        <p:blipFill>
          <a:blip r:embed="rId1"/>
          <a:srcRect/>
          <a:stretch>
            <a:fillRect/>
          </a:stretch>
        </p:blipFill>
        <p:spPr bwMode="auto">
          <a:xfrm>
            <a:off x="1167765" y="6355715"/>
            <a:ext cx="9943465" cy="4845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7" presetClass="entr" presetSubtype="0" fill="hold" nodeType="clickEffect">
                                  <p:stCondLst>
                                    <p:cond delay="0"/>
                                  </p:stCondLst>
                                  <p:iterate type="lt">
                                    <p:tmPct val="50000"/>
                                  </p:iterate>
                                  <p:childTnLst>
                                    <p:set>
                                      <p:cBhvr>
                                        <p:cTn id="6" dur="1" fill="hold">
                                          <p:stCondLst>
                                            <p:cond delay="0"/>
                                          </p:stCondLst>
                                        </p:cTn>
                                        <p:tgtEl>
                                          <p:spTgt spid="4">
                                            <p:txEl>
                                              <p:pRg st="0" end="0"/>
                                            </p:txEl>
                                          </p:spTgt>
                                        </p:tgtEl>
                                        <p:attrNameLst>
                                          <p:attrName>style.visibility</p:attrName>
                                        </p:attrNameLst>
                                      </p:cBhvr>
                                      <p:to>
                                        <p:strVal val="visible"/>
                                      </p:to>
                                    </p:set>
                                    <p:anim calcmode="discrete" valueType="clr">
                                      <p:cBhvr override="childStyle">
                                        <p:cTn id="7" dur="80"/>
                                        <p:tgtEl>
                                          <p:spTgt spid="4">
                                            <p:txEl>
                                              <p:pRg st="0" end="0"/>
                                            </p:txEl>
                                          </p:spTgt>
                                        </p:tgtEl>
                                        <p:attrNameLst>
                                          <p:attrName>style.color</p:attrName>
                                        </p:attrNameLst>
                                      </p:cBhvr>
                                      <p:tavLst>
                                        <p:tav tm="0">
                                          <p:val>
                                            <p:clrVal>
                                              <a:schemeClr val="accent2"/>
                                            </p:clrVal>
                                          </p:val>
                                        </p:tav>
                                        <p:tav tm="50000">
                                          <p:val>
                                            <p:clrVal>
                                              <a:schemeClr val="hlink"/>
                                            </p:clrVal>
                                          </p:val>
                                        </p:tav>
                                      </p:tavLst>
                                    </p:anim>
                                    <p:anim calcmode="discrete" valueType="clr">
                                      <p:cBhvr>
                                        <p:cTn id="8" dur="80"/>
                                        <p:tgtEl>
                                          <p:spTgt spid="4">
                                            <p:txEl>
                                              <p:pRg st="0" end="0"/>
                                            </p:txEl>
                                          </p:spTgt>
                                        </p:tgtEl>
                                        <p:attrNameLst>
                                          <p:attrName>fillcolor</p:attrName>
                                        </p:attrNameLst>
                                      </p:cBhvr>
                                      <p:tavLst>
                                        <p:tav tm="0">
                                          <p:val>
                                            <p:clrVal>
                                              <a:schemeClr val="accent2"/>
                                            </p:clrVal>
                                          </p:val>
                                        </p:tav>
                                        <p:tav tm="50000">
                                          <p:val>
                                            <p:clrVal>
                                              <a:schemeClr val="hlink"/>
                                            </p:clrVal>
                                          </p:val>
                                        </p:tav>
                                      </p:tavLst>
                                    </p:anim>
                                    <p:set>
                                      <p:cBhvr>
                                        <p:cTn id="9" dur="80"/>
                                        <p:tgtEl>
                                          <p:spTgt spid="4">
                                            <p:txEl>
                                              <p:pRg st="0" end="0"/>
                                            </p:txEl>
                                          </p:spTgt>
                                        </p:tgtEl>
                                        <p:attrNameLst>
                                          <p:attrName>fill.type</p:attrName>
                                        </p:attrNameLst>
                                      </p:cBhvr>
                                      <p:to>
                                        <p:strVal val="solid"/>
                                      </p:to>
                                    </p:set>
                                  </p:childTnLst>
                                </p:cTn>
                              </p:par>
                            </p:childTnLst>
                          </p:cTn>
                        </p:par>
                      </p:childTnLst>
                    </p:cTn>
                  </p:par>
                  <p:par>
                    <p:cTn id="10" fill="hold">
                      <p:stCondLst>
                        <p:cond delay="indefinite"/>
                      </p:stCondLst>
                      <p:childTnLst>
                        <p:par>
                          <p:cTn id="11" fill="hold">
                            <p:stCondLst>
                              <p:cond delay="0"/>
                            </p:stCondLst>
                            <p:childTnLst>
                              <p:par>
                                <p:cTn id="12" presetID="27" presetClass="entr" presetSubtype="0" fill="hold" nodeType="clickEffect">
                                  <p:stCondLst>
                                    <p:cond delay="0"/>
                                  </p:stCondLst>
                                  <p:iterate type="lt">
                                    <p:tmPct val="50000"/>
                                  </p:iterate>
                                  <p:childTnLst>
                                    <p:set>
                                      <p:cBhvr>
                                        <p:cTn id="13" dur="1" fill="hold">
                                          <p:stCondLst>
                                            <p:cond delay="0"/>
                                          </p:stCondLst>
                                        </p:cTn>
                                        <p:tgtEl>
                                          <p:spTgt spid="5">
                                            <p:txEl>
                                              <p:pRg st="0" end="0"/>
                                            </p:txEl>
                                          </p:spTgt>
                                        </p:tgtEl>
                                        <p:attrNameLst>
                                          <p:attrName>style.visibility</p:attrName>
                                        </p:attrNameLst>
                                      </p:cBhvr>
                                      <p:to>
                                        <p:strVal val="visible"/>
                                      </p:to>
                                    </p:set>
                                    <p:anim calcmode="discrete" valueType="clr">
                                      <p:cBhvr override="childStyle">
                                        <p:cTn id="14" dur="80"/>
                                        <p:tgtEl>
                                          <p:spTgt spid="5">
                                            <p:txEl>
                                              <p:pRg st="0" end="0"/>
                                            </p:txEl>
                                          </p:spTgt>
                                        </p:tgtEl>
                                        <p:attrNameLst>
                                          <p:attrName>style.color</p:attrName>
                                        </p:attrNameLst>
                                      </p:cBhvr>
                                      <p:tavLst>
                                        <p:tav tm="0">
                                          <p:val>
                                            <p:clrVal>
                                              <a:schemeClr val="accent2"/>
                                            </p:clrVal>
                                          </p:val>
                                        </p:tav>
                                        <p:tav tm="50000">
                                          <p:val>
                                            <p:clrVal>
                                              <a:schemeClr val="hlink"/>
                                            </p:clrVal>
                                          </p:val>
                                        </p:tav>
                                      </p:tavLst>
                                    </p:anim>
                                    <p:anim calcmode="discrete" valueType="clr">
                                      <p:cBhvr>
                                        <p:cTn id="15" dur="80"/>
                                        <p:tgtEl>
                                          <p:spTgt spid="5">
                                            <p:txEl>
                                              <p:pRg st="0" end="0"/>
                                            </p:txEl>
                                          </p:spTgt>
                                        </p:tgtEl>
                                        <p:attrNameLst>
                                          <p:attrName>fillcolor</p:attrName>
                                        </p:attrNameLst>
                                      </p:cBhvr>
                                      <p:tavLst>
                                        <p:tav tm="0">
                                          <p:val>
                                            <p:clrVal>
                                              <a:schemeClr val="accent2"/>
                                            </p:clrVal>
                                          </p:val>
                                        </p:tav>
                                        <p:tav tm="50000">
                                          <p:val>
                                            <p:clrVal>
                                              <a:schemeClr val="hlink"/>
                                            </p:clrVal>
                                          </p:val>
                                        </p:tav>
                                      </p:tavLst>
                                    </p:anim>
                                    <p:set>
                                      <p:cBhvr>
                                        <p:cTn id="16" dur="80"/>
                                        <p:tgtEl>
                                          <p:spTgt spid="5">
                                            <p:txEl>
                                              <p:pRg st="0" end="0"/>
                                            </p:txEl>
                                          </p:spTgt>
                                        </p:tgtEl>
                                        <p:attrNameLst>
                                          <p:attrName>fill.type</p:attrName>
                                        </p:attrNameLst>
                                      </p:cBhvr>
                                      <p:to>
                                        <p:strVal val="solid"/>
                                      </p:to>
                                    </p:set>
                                  </p:childTnLst>
                                </p:cTn>
                              </p:par>
                            </p:childTnLst>
                          </p:cTn>
                        </p:par>
                      </p:childTnLst>
                    </p:cTn>
                  </p:par>
                  <p:par>
                    <p:cTn id="17" fill="hold">
                      <p:stCondLst>
                        <p:cond delay="indefinite"/>
                      </p:stCondLst>
                      <p:childTnLst>
                        <p:par>
                          <p:cTn id="18" fill="hold">
                            <p:stCondLst>
                              <p:cond delay="0"/>
                            </p:stCondLst>
                            <p:childTnLst>
                              <p:par>
                                <p:cTn id="19" presetID="27" presetClass="entr" presetSubtype="0" fill="hold" nodeType="clickEffect">
                                  <p:stCondLst>
                                    <p:cond delay="0"/>
                                  </p:stCondLst>
                                  <p:iterate type="lt">
                                    <p:tmPct val="50000"/>
                                  </p:iterate>
                                  <p:childTnLst>
                                    <p:set>
                                      <p:cBhvr>
                                        <p:cTn id="20" dur="1" fill="hold">
                                          <p:stCondLst>
                                            <p:cond delay="0"/>
                                          </p:stCondLst>
                                        </p:cTn>
                                        <p:tgtEl>
                                          <p:spTgt spid="6">
                                            <p:txEl>
                                              <p:pRg st="0" end="0"/>
                                            </p:txEl>
                                          </p:spTgt>
                                        </p:tgtEl>
                                        <p:attrNameLst>
                                          <p:attrName>style.visibility</p:attrName>
                                        </p:attrNameLst>
                                      </p:cBhvr>
                                      <p:to>
                                        <p:strVal val="visible"/>
                                      </p:to>
                                    </p:set>
                                    <p:anim calcmode="discrete" valueType="clr">
                                      <p:cBhvr override="childStyle">
                                        <p:cTn id="21" dur="80"/>
                                        <p:tgtEl>
                                          <p:spTgt spid="6">
                                            <p:txEl>
                                              <p:pRg st="0" end="0"/>
                                            </p:txEl>
                                          </p:spTgt>
                                        </p:tgtEl>
                                        <p:attrNameLst>
                                          <p:attrName>style.color</p:attrName>
                                        </p:attrNameLst>
                                      </p:cBhvr>
                                      <p:tavLst>
                                        <p:tav tm="0">
                                          <p:val>
                                            <p:clrVal>
                                              <a:schemeClr val="accent2"/>
                                            </p:clrVal>
                                          </p:val>
                                        </p:tav>
                                        <p:tav tm="50000">
                                          <p:val>
                                            <p:clrVal>
                                              <a:schemeClr val="hlink"/>
                                            </p:clrVal>
                                          </p:val>
                                        </p:tav>
                                      </p:tavLst>
                                    </p:anim>
                                    <p:anim calcmode="discrete" valueType="clr">
                                      <p:cBhvr>
                                        <p:cTn id="22" dur="80"/>
                                        <p:tgtEl>
                                          <p:spTgt spid="6">
                                            <p:txEl>
                                              <p:pRg st="0" end="0"/>
                                            </p:txEl>
                                          </p:spTgt>
                                        </p:tgtEl>
                                        <p:attrNameLst>
                                          <p:attrName>fillcolor</p:attrName>
                                        </p:attrNameLst>
                                      </p:cBhvr>
                                      <p:tavLst>
                                        <p:tav tm="0">
                                          <p:val>
                                            <p:clrVal>
                                              <a:schemeClr val="accent2"/>
                                            </p:clrVal>
                                          </p:val>
                                        </p:tav>
                                        <p:tav tm="50000">
                                          <p:val>
                                            <p:clrVal>
                                              <a:schemeClr val="hlink"/>
                                            </p:clrVal>
                                          </p:val>
                                        </p:tav>
                                      </p:tavLst>
                                    </p:anim>
                                    <p:set>
                                      <p:cBhvr>
                                        <p:cTn id="23" dur="80"/>
                                        <p:tgtEl>
                                          <p:spTgt spid="6">
                                            <p:txEl>
                                              <p:pRg st="0" end="0"/>
                                            </p:txEl>
                                          </p:spTgt>
                                        </p:tgtEl>
                                        <p:attrNameLst>
                                          <p:attrName>fill.type</p:attrName>
                                        </p:attrNameLst>
                                      </p:cBhvr>
                                      <p:to>
                                        <p:strVal val="solid"/>
                                      </p:to>
                                    </p:set>
                                  </p:childTnLst>
                                </p:cTn>
                              </p:par>
                            </p:childTnLst>
                          </p:cTn>
                        </p:par>
                      </p:childTnLst>
                    </p:cTn>
                  </p:par>
                  <p:par>
                    <p:cTn id="24" fill="hold">
                      <p:stCondLst>
                        <p:cond delay="indefinite"/>
                      </p:stCondLst>
                      <p:childTnLst>
                        <p:par>
                          <p:cTn id="25" fill="hold">
                            <p:stCondLst>
                              <p:cond delay="0"/>
                            </p:stCondLst>
                            <p:childTnLst>
                              <p:par>
                                <p:cTn id="26" presetID="27" presetClass="entr" presetSubtype="0" fill="hold" nodeType="clickEffect">
                                  <p:stCondLst>
                                    <p:cond delay="0"/>
                                  </p:stCondLst>
                                  <p:iterate type="lt">
                                    <p:tmPct val="50000"/>
                                  </p:iterate>
                                  <p:childTnLst>
                                    <p:set>
                                      <p:cBhvr>
                                        <p:cTn id="27" dur="1" fill="hold">
                                          <p:stCondLst>
                                            <p:cond delay="0"/>
                                          </p:stCondLst>
                                        </p:cTn>
                                        <p:tgtEl>
                                          <p:spTgt spid="7">
                                            <p:txEl>
                                              <p:pRg st="0" end="0"/>
                                            </p:txEl>
                                          </p:spTgt>
                                        </p:tgtEl>
                                        <p:attrNameLst>
                                          <p:attrName>style.visibility</p:attrName>
                                        </p:attrNameLst>
                                      </p:cBhvr>
                                      <p:to>
                                        <p:strVal val="visible"/>
                                      </p:to>
                                    </p:set>
                                    <p:anim calcmode="discrete" valueType="clr">
                                      <p:cBhvr override="childStyle">
                                        <p:cTn id="28" dur="80"/>
                                        <p:tgtEl>
                                          <p:spTgt spid="7">
                                            <p:txEl>
                                              <p:pRg st="0" end="0"/>
                                            </p:txEl>
                                          </p:spTgt>
                                        </p:tgtEl>
                                        <p:attrNameLst>
                                          <p:attrName>style.color</p:attrName>
                                        </p:attrNameLst>
                                      </p:cBhvr>
                                      <p:tavLst>
                                        <p:tav tm="0">
                                          <p:val>
                                            <p:clrVal>
                                              <a:schemeClr val="accent2"/>
                                            </p:clrVal>
                                          </p:val>
                                        </p:tav>
                                        <p:tav tm="50000">
                                          <p:val>
                                            <p:clrVal>
                                              <a:schemeClr val="hlink"/>
                                            </p:clrVal>
                                          </p:val>
                                        </p:tav>
                                      </p:tavLst>
                                    </p:anim>
                                    <p:anim calcmode="discrete" valueType="clr">
                                      <p:cBhvr>
                                        <p:cTn id="29" dur="80"/>
                                        <p:tgtEl>
                                          <p:spTgt spid="7">
                                            <p:txEl>
                                              <p:pRg st="0" end="0"/>
                                            </p:txEl>
                                          </p:spTgt>
                                        </p:tgtEl>
                                        <p:attrNameLst>
                                          <p:attrName>fillcolor</p:attrName>
                                        </p:attrNameLst>
                                      </p:cBhvr>
                                      <p:tavLst>
                                        <p:tav tm="0">
                                          <p:val>
                                            <p:clrVal>
                                              <a:schemeClr val="accent2"/>
                                            </p:clrVal>
                                          </p:val>
                                        </p:tav>
                                        <p:tav tm="50000">
                                          <p:val>
                                            <p:clrVal>
                                              <a:schemeClr val="hlink"/>
                                            </p:clrVal>
                                          </p:val>
                                        </p:tav>
                                      </p:tavLst>
                                    </p:anim>
                                    <p:set>
                                      <p:cBhvr>
                                        <p:cTn id="30" dur="80"/>
                                        <p:tgtEl>
                                          <p:spTgt spid="7">
                                            <p:txEl>
                                              <p:pRg st="0" end="0"/>
                                            </p:txEl>
                                          </p:spTgt>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4"/>
          <p:cNvSpPr>
            <a:spLocks noChangeArrowheads="1"/>
          </p:cNvSpPr>
          <p:nvPr/>
        </p:nvSpPr>
        <p:spPr bwMode="auto">
          <a:xfrm>
            <a:off x="928915" y="2000278"/>
            <a:ext cx="10653486" cy="20621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just" eaLnBrk="1" hangingPunct="1"/>
            <a:r>
              <a:rPr lang="en-US" altLang="en-US" sz="3200" dirty="0">
                <a:latin typeface="Times New Roman" panose="02020603050405020304" pitchFamily="18" charset="0"/>
                <a:cs typeface="Times New Roman" panose="02020603050405020304" pitchFamily="18" charset="0"/>
              </a:rPr>
              <a:t> </a:t>
            </a:r>
            <a:r>
              <a:rPr lang="en-US" altLang="en-US" sz="3200" b="1" dirty="0" err="1">
                <a:latin typeface="Times New Roman" panose="02020603050405020304" pitchFamily="18" charset="0"/>
                <a:cs typeface="Times New Roman" panose="02020603050405020304" pitchFamily="18" charset="0"/>
              </a:rPr>
              <a:t>Bài</a:t>
            </a:r>
            <a:r>
              <a:rPr lang="en-US" altLang="en-US" sz="3200" b="1" dirty="0">
                <a:latin typeface="Times New Roman" panose="02020603050405020304" pitchFamily="18" charset="0"/>
                <a:cs typeface="Times New Roman" panose="02020603050405020304" pitchFamily="18" charset="0"/>
              </a:rPr>
              <a:t> 3. </a:t>
            </a:r>
            <a:r>
              <a:rPr lang="en-US" altLang="en-US" sz="3200" b="1" dirty="0" err="1">
                <a:latin typeface="Times New Roman" panose="02020603050405020304" pitchFamily="18" charset="0"/>
                <a:cs typeface="Times New Roman" panose="02020603050405020304" pitchFamily="18" charset="0"/>
              </a:rPr>
              <a:t>Hãy</a:t>
            </a:r>
            <a:r>
              <a:rPr lang="en-US" altLang="en-US" sz="3200" b="1" dirty="0">
                <a:latin typeface="Times New Roman" panose="02020603050405020304" pitchFamily="18" charset="0"/>
                <a:cs typeface="Times New Roman" panose="02020603050405020304" pitchFamily="18" charset="0"/>
              </a:rPr>
              <a:t> </a:t>
            </a:r>
            <a:r>
              <a:rPr lang="en-US" altLang="en-US" sz="3200" b="1" dirty="0" err="1">
                <a:latin typeface="Times New Roman" panose="02020603050405020304" pitchFamily="18" charset="0"/>
                <a:cs typeface="Times New Roman" panose="02020603050405020304" pitchFamily="18" charset="0"/>
              </a:rPr>
              <a:t>nêu</a:t>
            </a:r>
            <a:r>
              <a:rPr lang="en-US" altLang="en-US" sz="3200" b="1" dirty="0">
                <a:latin typeface="Times New Roman" panose="02020603050405020304" pitchFamily="18" charset="0"/>
                <a:cs typeface="Times New Roman" panose="02020603050405020304" pitchFamily="18" charset="0"/>
              </a:rPr>
              <a:t> </a:t>
            </a:r>
            <a:r>
              <a:rPr lang="en-US" altLang="en-US" sz="3200" b="1" dirty="0" err="1">
                <a:latin typeface="Times New Roman" panose="02020603050405020304" pitchFamily="18" charset="0"/>
                <a:cs typeface="Times New Roman" panose="02020603050405020304" pitchFamily="18" charset="0"/>
              </a:rPr>
              <a:t>một</a:t>
            </a:r>
            <a:r>
              <a:rPr lang="en-US" altLang="en-US" sz="3200" b="1" dirty="0">
                <a:latin typeface="Times New Roman" panose="02020603050405020304" pitchFamily="18" charset="0"/>
                <a:cs typeface="Times New Roman" panose="02020603050405020304" pitchFamily="18" charset="0"/>
              </a:rPr>
              <a:t> </a:t>
            </a:r>
            <a:r>
              <a:rPr lang="en-US" altLang="en-US" sz="3200" b="1" dirty="0" err="1">
                <a:latin typeface="Times New Roman" panose="02020603050405020304" pitchFamily="18" charset="0"/>
                <a:cs typeface="Times New Roman" panose="02020603050405020304" pitchFamily="18" charset="0"/>
              </a:rPr>
              <a:t>vài</a:t>
            </a:r>
            <a:r>
              <a:rPr lang="en-US" altLang="en-US" sz="3200" b="1" dirty="0">
                <a:latin typeface="Times New Roman" panose="02020603050405020304" pitchFamily="18" charset="0"/>
                <a:cs typeface="Times New Roman" panose="02020603050405020304" pitchFamily="18" charset="0"/>
              </a:rPr>
              <a:t> </a:t>
            </a:r>
            <a:r>
              <a:rPr lang="en-US" altLang="en-US" sz="3200" b="1" dirty="0" err="1">
                <a:latin typeface="Times New Roman" panose="02020603050405020304" pitchFamily="18" charset="0"/>
                <a:cs typeface="Times New Roman" panose="02020603050405020304" pitchFamily="18" charset="0"/>
              </a:rPr>
              <a:t>tình</a:t>
            </a:r>
            <a:r>
              <a:rPr lang="en-US" altLang="en-US" sz="3200" b="1" dirty="0">
                <a:latin typeface="Times New Roman" panose="02020603050405020304" pitchFamily="18" charset="0"/>
                <a:cs typeface="Times New Roman" panose="02020603050405020304" pitchFamily="18" charset="0"/>
              </a:rPr>
              <a:t> </a:t>
            </a:r>
            <a:r>
              <a:rPr lang="en-US" altLang="en-US" sz="3200" b="1" dirty="0" err="1">
                <a:latin typeface="Times New Roman" panose="02020603050405020304" pitchFamily="18" charset="0"/>
                <a:cs typeface="Times New Roman" panose="02020603050405020304" pitchFamily="18" charset="0"/>
              </a:rPr>
              <a:t>huống</a:t>
            </a:r>
            <a:r>
              <a:rPr lang="en-US" altLang="en-US" sz="3200" b="1" dirty="0">
                <a:latin typeface="Times New Roman" panose="02020603050405020304" pitchFamily="18" charset="0"/>
                <a:cs typeface="Times New Roman" panose="02020603050405020304" pitchFamily="18" charset="0"/>
              </a:rPr>
              <a:t> </a:t>
            </a:r>
            <a:r>
              <a:rPr lang="en-US" altLang="en-US" sz="3200" b="1" dirty="0" err="1">
                <a:latin typeface="Times New Roman" panose="02020603050405020304" pitchFamily="18" charset="0"/>
                <a:cs typeface="Times New Roman" panose="02020603050405020304" pitchFamily="18" charset="0"/>
              </a:rPr>
              <a:t>có</a:t>
            </a:r>
            <a:r>
              <a:rPr lang="en-US" altLang="en-US" sz="3200" b="1" dirty="0">
                <a:latin typeface="Times New Roman" panose="02020603050405020304" pitchFamily="18" charset="0"/>
                <a:cs typeface="Times New Roman" panose="02020603050405020304" pitchFamily="18" charset="0"/>
              </a:rPr>
              <a:t> </a:t>
            </a:r>
            <a:r>
              <a:rPr lang="en-US" altLang="en-US" sz="3200" b="1" dirty="0" err="1">
                <a:latin typeface="Times New Roman" panose="02020603050405020304" pitchFamily="18" charset="0"/>
                <a:cs typeface="Times New Roman" panose="02020603050405020304" pitchFamily="18" charset="0"/>
              </a:rPr>
              <a:t>thể</a:t>
            </a:r>
            <a:r>
              <a:rPr lang="en-US" altLang="en-US" sz="3200" b="1" dirty="0">
                <a:latin typeface="Times New Roman" panose="02020603050405020304" pitchFamily="18" charset="0"/>
                <a:cs typeface="Times New Roman" panose="02020603050405020304" pitchFamily="18" charset="0"/>
              </a:rPr>
              <a:t> </a:t>
            </a:r>
            <a:r>
              <a:rPr lang="en-US" altLang="en-US" sz="3200" b="1" dirty="0" err="1">
                <a:latin typeface="Times New Roman" panose="02020603050405020304" pitchFamily="18" charset="0"/>
                <a:cs typeface="Times New Roman" panose="02020603050405020304" pitchFamily="18" charset="0"/>
              </a:rPr>
              <a:t>dùng</a:t>
            </a:r>
            <a:r>
              <a:rPr lang="en-US" altLang="en-US" sz="3200" b="1" dirty="0">
                <a:latin typeface="Times New Roman" panose="02020603050405020304" pitchFamily="18" charset="0"/>
                <a:cs typeface="Times New Roman" panose="02020603050405020304" pitchFamily="18" charset="0"/>
              </a:rPr>
              <a:t> </a:t>
            </a:r>
            <a:r>
              <a:rPr lang="en-US" altLang="en-US" sz="3200" b="1" dirty="0" err="1">
                <a:latin typeface="Times New Roman" panose="02020603050405020304" pitchFamily="18" charset="0"/>
                <a:cs typeface="Times New Roman" panose="02020603050405020304" pitchFamily="18" charset="0"/>
              </a:rPr>
              <a:t>câu</a:t>
            </a:r>
            <a:r>
              <a:rPr lang="en-US" altLang="en-US" sz="3200" b="1" dirty="0">
                <a:latin typeface="Times New Roman" panose="02020603050405020304" pitchFamily="18" charset="0"/>
                <a:cs typeface="Times New Roman" panose="02020603050405020304" pitchFamily="18" charset="0"/>
              </a:rPr>
              <a:t> </a:t>
            </a:r>
            <a:r>
              <a:rPr lang="en-US" altLang="en-US" sz="3200" b="1" dirty="0" err="1">
                <a:latin typeface="Times New Roman" panose="02020603050405020304" pitchFamily="18" charset="0"/>
                <a:cs typeface="Times New Roman" panose="02020603050405020304" pitchFamily="18" charset="0"/>
              </a:rPr>
              <a:t>hỏi</a:t>
            </a:r>
            <a:r>
              <a:rPr lang="en-US" altLang="en-US" sz="3200" b="1" dirty="0">
                <a:latin typeface="Times New Roman" panose="02020603050405020304" pitchFamily="18" charset="0"/>
                <a:cs typeface="Times New Roman" panose="02020603050405020304" pitchFamily="18" charset="0"/>
              </a:rPr>
              <a:t> </a:t>
            </a:r>
            <a:r>
              <a:rPr lang="en-US" altLang="en-US" sz="3200" b="1" dirty="0" err="1">
                <a:latin typeface="Times New Roman" panose="02020603050405020304" pitchFamily="18" charset="0"/>
                <a:cs typeface="Times New Roman" panose="02020603050405020304" pitchFamily="18" charset="0"/>
              </a:rPr>
              <a:t>để</a:t>
            </a:r>
            <a:r>
              <a:rPr lang="en-US" altLang="en-US" sz="3200" b="1" dirty="0">
                <a:latin typeface="Times New Roman" panose="02020603050405020304" pitchFamily="18" charset="0"/>
                <a:cs typeface="Times New Roman" panose="02020603050405020304" pitchFamily="18" charset="0"/>
              </a:rPr>
              <a:t>:</a:t>
            </a:r>
            <a:endParaRPr lang="en-US" altLang="en-US" sz="3200" b="1" dirty="0">
              <a:latin typeface="Times New Roman" panose="02020603050405020304" pitchFamily="18" charset="0"/>
              <a:cs typeface="Times New Roman" panose="02020603050405020304" pitchFamily="18" charset="0"/>
            </a:endParaRPr>
          </a:p>
          <a:p>
            <a:pPr algn="just" eaLnBrk="1" hangingPunct="1"/>
            <a:r>
              <a:rPr lang="en-US" altLang="en-US" sz="3200" dirty="0">
                <a:latin typeface="Times New Roman" panose="02020603050405020304" pitchFamily="18" charset="0"/>
                <a:cs typeface="Times New Roman" panose="02020603050405020304" pitchFamily="18" charset="0"/>
              </a:rPr>
              <a:t> 	a. </a:t>
            </a:r>
            <a:r>
              <a:rPr lang="en-US" altLang="en-US" sz="3200" dirty="0" err="1">
                <a:latin typeface="Times New Roman" panose="02020603050405020304" pitchFamily="18" charset="0"/>
                <a:cs typeface="Times New Roman" panose="02020603050405020304" pitchFamily="18" charset="0"/>
              </a:rPr>
              <a:t>Tỏ</a:t>
            </a:r>
            <a:r>
              <a:rPr lang="en-US" altLang="en-US" sz="3200" dirty="0">
                <a:latin typeface="Times New Roman" panose="02020603050405020304" pitchFamily="18" charset="0"/>
                <a:cs typeface="Times New Roman" panose="02020603050405020304" pitchFamily="18" charset="0"/>
              </a:rPr>
              <a:t> </a:t>
            </a:r>
            <a:r>
              <a:rPr lang="en-US" altLang="en-US" sz="3200" dirty="0" err="1">
                <a:latin typeface="Times New Roman" panose="02020603050405020304" pitchFamily="18" charset="0"/>
                <a:cs typeface="Times New Roman" panose="02020603050405020304" pitchFamily="18" charset="0"/>
              </a:rPr>
              <a:t>thái</a:t>
            </a:r>
            <a:r>
              <a:rPr lang="en-US" altLang="en-US" sz="3200" dirty="0">
                <a:latin typeface="Times New Roman" panose="02020603050405020304" pitchFamily="18" charset="0"/>
                <a:cs typeface="Times New Roman" panose="02020603050405020304" pitchFamily="18" charset="0"/>
              </a:rPr>
              <a:t> </a:t>
            </a:r>
            <a:r>
              <a:rPr lang="en-US" altLang="en-US" sz="3200" dirty="0" err="1">
                <a:latin typeface="Times New Roman" panose="02020603050405020304" pitchFamily="18" charset="0"/>
                <a:cs typeface="Times New Roman" panose="02020603050405020304" pitchFamily="18" charset="0"/>
              </a:rPr>
              <a:t>độ</a:t>
            </a:r>
            <a:r>
              <a:rPr lang="en-US" altLang="en-US" sz="3200" dirty="0">
                <a:latin typeface="Times New Roman" panose="02020603050405020304" pitchFamily="18" charset="0"/>
                <a:cs typeface="Times New Roman" panose="02020603050405020304" pitchFamily="18" charset="0"/>
              </a:rPr>
              <a:t> </a:t>
            </a:r>
            <a:r>
              <a:rPr lang="en-US" altLang="en-US" sz="3200" dirty="0" err="1">
                <a:latin typeface="Times New Roman" panose="02020603050405020304" pitchFamily="18" charset="0"/>
                <a:cs typeface="Times New Roman" panose="02020603050405020304" pitchFamily="18" charset="0"/>
              </a:rPr>
              <a:t>khen</a:t>
            </a:r>
            <a:r>
              <a:rPr lang="en-US" altLang="en-US" sz="3200" dirty="0">
                <a:latin typeface="Times New Roman" panose="02020603050405020304" pitchFamily="18" charset="0"/>
                <a:cs typeface="Times New Roman" panose="02020603050405020304" pitchFamily="18" charset="0"/>
              </a:rPr>
              <a:t>, </a:t>
            </a:r>
            <a:r>
              <a:rPr lang="en-US" altLang="en-US" sz="3200" dirty="0" err="1">
                <a:latin typeface="Times New Roman" panose="02020603050405020304" pitchFamily="18" charset="0"/>
                <a:cs typeface="Times New Roman" panose="02020603050405020304" pitchFamily="18" charset="0"/>
              </a:rPr>
              <a:t>chê</a:t>
            </a:r>
            <a:r>
              <a:rPr lang="en-US" altLang="en-US" sz="3200" dirty="0">
                <a:latin typeface="Times New Roman" panose="02020603050405020304" pitchFamily="18" charset="0"/>
                <a:cs typeface="Times New Roman" panose="02020603050405020304" pitchFamily="18" charset="0"/>
              </a:rPr>
              <a:t>.</a:t>
            </a:r>
            <a:endParaRPr lang="en-US" altLang="en-US" sz="3200" dirty="0">
              <a:latin typeface="Times New Roman" panose="02020603050405020304" pitchFamily="18" charset="0"/>
              <a:cs typeface="Times New Roman" panose="02020603050405020304" pitchFamily="18" charset="0"/>
            </a:endParaRPr>
          </a:p>
          <a:p>
            <a:pPr algn="just" eaLnBrk="1" hangingPunct="1"/>
            <a:r>
              <a:rPr lang="en-US" altLang="en-US" sz="3200" dirty="0">
                <a:latin typeface="Times New Roman" panose="02020603050405020304" pitchFamily="18" charset="0"/>
                <a:cs typeface="Times New Roman" panose="02020603050405020304" pitchFamily="18" charset="0"/>
              </a:rPr>
              <a:t>	b. </a:t>
            </a:r>
            <a:r>
              <a:rPr lang="en-US" altLang="en-US" sz="3200" dirty="0" err="1">
                <a:latin typeface="Times New Roman" panose="02020603050405020304" pitchFamily="18" charset="0"/>
                <a:cs typeface="Times New Roman" panose="02020603050405020304" pitchFamily="18" charset="0"/>
              </a:rPr>
              <a:t>Khẳng</a:t>
            </a:r>
            <a:r>
              <a:rPr lang="en-US" altLang="en-US" sz="3200" dirty="0">
                <a:latin typeface="Times New Roman" panose="02020603050405020304" pitchFamily="18" charset="0"/>
                <a:cs typeface="Times New Roman" panose="02020603050405020304" pitchFamily="18" charset="0"/>
              </a:rPr>
              <a:t> </a:t>
            </a:r>
            <a:r>
              <a:rPr lang="en-US" altLang="en-US" sz="3200" dirty="0" err="1">
                <a:latin typeface="Times New Roman" panose="02020603050405020304" pitchFamily="18" charset="0"/>
                <a:cs typeface="Times New Roman" panose="02020603050405020304" pitchFamily="18" charset="0"/>
              </a:rPr>
              <a:t>định</a:t>
            </a:r>
            <a:r>
              <a:rPr lang="en-US" altLang="en-US" sz="3200" dirty="0">
                <a:latin typeface="Times New Roman" panose="02020603050405020304" pitchFamily="18" charset="0"/>
                <a:cs typeface="Times New Roman" panose="02020603050405020304" pitchFamily="18" charset="0"/>
              </a:rPr>
              <a:t>, </a:t>
            </a:r>
            <a:r>
              <a:rPr lang="en-US" altLang="en-US" sz="3200" dirty="0" err="1">
                <a:latin typeface="Times New Roman" panose="02020603050405020304" pitchFamily="18" charset="0"/>
                <a:cs typeface="Times New Roman" panose="02020603050405020304" pitchFamily="18" charset="0"/>
              </a:rPr>
              <a:t>phủ</a:t>
            </a:r>
            <a:r>
              <a:rPr lang="en-US" altLang="en-US" sz="3200" dirty="0">
                <a:latin typeface="Times New Roman" panose="02020603050405020304" pitchFamily="18" charset="0"/>
                <a:cs typeface="Times New Roman" panose="02020603050405020304" pitchFamily="18" charset="0"/>
              </a:rPr>
              <a:t> </a:t>
            </a:r>
            <a:r>
              <a:rPr lang="en-US" altLang="en-US" sz="3200" dirty="0" err="1">
                <a:latin typeface="Times New Roman" panose="02020603050405020304" pitchFamily="18" charset="0"/>
                <a:cs typeface="Times New Roman" panose="02020603050405020304" pitchFamily="18" charset="0"/>
              </a:rPr>
              <a:t>định</a:t>
            </a:r>
            <a:r>
              <a:rPr lang="en-US" altLang="en-US" sz="3200" dirty="0">
                <a:latin typeface="Times New Roman" panose="02020603050405020304" pitchFamily="18" charset="0"/>
                <a:cs typeface="Times New Roman" panose="02020603050405020304" pitchFamily="18" charset="0"/>
              </a:rPr>
              <a:t>.</a:t>
            </a:r>
            <a:endParaRPr lang="en-US" altLang="en-US" sz="3200" dirty="0">
              <a:latin typeface="Times New Roman" panose="02020603050405020304" pitchFamily="18" charset="0"/>
              <a:cs typeface="Times New Roman" panose="02020603050405020304" pitchFamily="18" charset="0"/>
            </a:endParaRPr>
          </a:p>
          <a:p>
            <a:pPr algn="just" eaLnBrk="1" hangingPunct="1"/>
            <a:r>
              <a:rPr lang="en-US" altLang="en-US" sz="3200" dirty="0">
                <a:latin typeface="Times New Roman" panose="02020603050405020304" pitchFamily="18" charset="0"/>
                <a:cs typeface="Times New Roman" panose="02020603050405020304" pitchFamily="18" charset="0"/>
              </a:rPr>
              <a:t>	c. </a:t>
            </a:r>
            <a:r>
              <a:rPr lang="en-US" altLang="en-US" sz="3200" dirty="0" err="1">
                <a:latin typeface="Times New Roman" panose="02020603050405020304" pitchFamily="18" charset="0"/>
                <a:cs typeface="Times New Roman" panose="02020603050405020304" pitchFamily="18" charset="0"/>
              </a:rPr>
              <a:t>Thể</a:t>
            </a:r>
            <a:r>
              <a:rPr lang="en-US" altLang="en-US" sz="3200" dirty="0">
                <a:latin typeface="Times New Roman" panose="02020603050405020304" pitchFamily="18" charset="0"/>
                <a:cs typeface="Times New Roman" panose="02020603050405020304" pitchFamily="18" charset="0"/>
              </a:rPr>
              <a:t> </a:t>
            </a:r>
            <a:r>
              <a:rPr lang="en-US" altLang="en-US" sz="3200" dirty="0" err="1">
                <a:latin typeface="Times New Roman" panose="02020603050405020304" pitchFamily="18" charset="0"/>
                <a:cs typeface="Times New Roman" panose="02020603050405020304" pitchFamily="18" charset="0"/>
              </a:rPr>
              <a:t>hiện</a:t>
            </a:r>
            <a:r>
              <a:rPr lang="en-US" altLang="en-US" sz="3200" dirty="0">
                <a:latin typeface="Times New Roman" panose="02020603050405020304" pitchFamily="18" charset="0"/>
                <a:cs typeface="Times New Roman" panose="02020603050405020304" pitchFamily="18" charset="0"/>
              </a:rPr>
              <a:t> </a:t>
            </a:r>
            <a:r>
              <a:rPr lang="en-US" altLang="en-US" sz="3200" dirty="0" err="1">
                <a:latin typeface="Times New Roman" panose="02020603050405020304" pitchFamily="18" charset="0"/>
                <a:cs typeface="Times New Roman" panose="02020603050405020304" pitchFamily="18" charset="0"/>
              </a:rPr>
              <a:t>yêu</a:t>
            </a:r>
            <a:r>
              <a:rPr lang="en-US" altLang="en-US" sz="3200" dirty="0">
                <a:latin typeface="Times New Roman" panose="02020603050405020304" pitchFamily="18" charset="0"/>
                <a:cs typeface="Times New Roman" panose="02020603050405020304" pitchFamily="18" charset="0"/>
              </a:rPr>
              <a:t> </a:t>
            </a:r>
            <a:r>
              <a:rPr lang="en-US" altLang="en-US" sz="3200" dirty="0" err="1">
                <a:latin typeface="Times New Roman" panose="02020603050405020304" pitchFamily="18" charset="0"/>
                <a:cs typeface="Times New Roman" panose="02020603050405020304" pitchFamily="18" charset="0"/>
              </a:rPr>
              <a:t>cầu</a:t>
            </a:r>
            <a:r>
              <a:rPr lang="en-US" altLang="en-US" sz="3200" dirty="0">
                <a:latin typeface="Times New Roman" panose="02020603050405020304" pitchFamily="18" charset="0"/>
                <a:cs typeface="Times New Roman" panose="02020603050405020304" pitchFamily="18" charset="0"/>
              </a:rPr>
              <a:t>, </a:t>
            </a:r>
            <a:r>
              <a:rPr lang="en-US" altLang="en-US" sz="3200" dirty="0" err="1">
                <a:latin typeface="Times New Roman" panose="02020603050405020304" pitchFamily="18" charset="0"/>
                <a:cs typeface="Times New Roman" panose="02020603050405020304" pitchFamily="18" charset="0"/>
              </a:rPr>
              <a:t>mong</a:t>
            </a:r>
            <a:r>
              <a:rPr lang="en-US" altLang="en-US" sz="3200" dirty="0">
                <a:latin typeface="Times New Roman" panose="02020603050405020304" pitchFamily="18" charset="0"/>
                <a:cs typeface="Times New Roman" panose="02020603050405020304" pitchFamily="18" charset="0"/>
              </a:rPr>
              <a:t> </a:t>
            </a:r>
            <a:r>
              <a:rPr lang="en-US" altLang="en-US" sz="3200" dirty="0" err="1">
                <a:latin typeface="Times New Roman" panose="02020603050405020304" pitchFamily="18" charset="0"/>
                <a:cs typeface="Times New Roman" panose="02020603050405020304" pitchFamily="18" charset="0"/>
              </a:rPr>
              <a:t>muốn</a:t>
            </a:r>
            <a:r>
              <a:rPr lang="en-US" altLang="en-US" sz="3200" dirty="0">
                <a:latin typeface="Times New Roman" panose="02020603050405020304" pitchFamily="18" charset="0"/>
                <a:cs typeface="Times New Roman" panose="02020603050405020304" pitchFamily="18" charset="0"/>
              </a:rPr>
              <a:t>.</a:t>
            </a:r>
            <a:endParaRPr lang="en-US" altLang="en-US" sz="3200" dirty="0">
              <a:latin typeface="Times New Roman" panose="02020603050405020304" pitchFamily="18" charset="0"/>
              <a:cs typeface="Times New Roman" panose="02020603050405020304" pitchFamily="18" charset="0"/>
            </a:endParaRPr>
          </a:p>
        </p:txBody>
      </p:sp>
      <p:sp>
        <p:nvSpPr>
          <p:cNvPr id="3" name="TextBox 2"/>
          <p:cNvSpPr txBox="1"/>
          <p:nvPr/>
        </p:nvSpPr>
        <p:spPr>
          <a:xfrm>
            <a:off x="3624580" y="429260"/>
            <a:ext cx="5727700" cy="460375"/>
          </a:xfrm>
          <a:prstGeom prst="rect">
            <a:avLst/>
          </a:prstGeom>
          <a:noFill/>
        </p:spPr>
        <p:txBody>
          <a:bodyPr wrap="square">
            <a:spAutoFit/>
          </a:bodyPr>
          <a:lstStyle/>
          <a:p>
            <a:pPr eaLnBrk="1" hangingPunct="1"/>
            <a:r>
              <a:rPr lang="en-US" altLang="en-US" sz="2400" b="1" dirty="0" err="1">
                <a:solidFill>
                  <a:srgbClr val="0000FF"/>
                </a:solidFill>
                <a:latin typeface="Times New Roman" panose="02020603050405020304" pitchFamily="18" charset="0"/>
                <a:cs typeface="Times New Roman" panose="02020603050405020304" pitchFamily="18" charset="0"/>
              </a:rPr>
              <a:t>Thứ</a:t>
            </a:r>
            <a:r>
              <a:rPr lang="en-US" altLang="en-US" sz="2400" b="1" dirty="0">
                <a:solidFill>
                  <a:srgbClr val="0000FF"/>
                </a:solidFill>
                <a:latin typeface="Times New Roman" panose="02020603050405020304" pitchFamily="18" charset="0"/>
                <a:cs typeface="Times New Roman" panose="02020603050405020304" pitchFamily="18" charset="0"/>
              </a:rPr>
              <a:t> </a:t>
            </a:r>
            <a:r>
              <a:rPr lang="en-US" altLang="en-US" sz="2400" b="1" dirty="0" err="1">
                <a:solidFill>
                  <a:srgbClr val="0000FF"/>
                </a:solidFill>
                <a:latin typeface="Times New Roman" panose="02020603050405020304" pitchFamily="18" charset="0"/>
                <a:cs typeface="Times New Roman" panose="02020603050405020304" pitchFamily="18" charset="0"/>
              </a:rPr>
              <a:t>Năm</a:t>
            </a:r>
            <a:r>
              <a:rPr lang="en-US" altLang="en-US" sz="2400" b="1" dirty="0">
                <a:solidFill>
                  <a:srgbClr val="0000FF"/>
                </a:solidFill>
                <a:latin typeface="Times New Roman" panose="02020603050405020304" pitchFamily="18" charset="0"/>
                <a:cs typeface="Times New Roman" panose="02020603050405020304" pitchFamily="18" charset="0"/>
              </a:rPr>
              <a:t>, </a:t>
            </a:r>
            <a:r>
              <a:rPr lang="en-US" altLang="en-US" sz="2400" b="1" dirty="0" err="1">
                <a:solidFill>
                  <a:srgbClr val="0000FF"/>
                </a:solidFill>
                <a:latin typeface="Times New Roman" panose="02020603050405020304" pitchFamily="18" charset="0"/>
                <a:cs typeface="Times New Roman" panose="02020603050405020304" pitchFamily="18" charset="0"/>
              </a:rPr>
              <a:t>ngày</a:t>
            </a:r>
            <a:r>
              <a:rPr lang="en-US" altLang="en-US" sz="2400" b="1" dirty="0">
                <a:solidFill>
                  <a:srgbClr val="0000FF"/>
                </a:solidFill>
                <a:latin typeface="Times New Roman" panose="02020603050405020304" pitchFamily="18" charset="0"/>
                <a:cs typeface="Times New Roman" panose="02020603050405020304" pitchFamily="18" charset="0"/>
              </a:rPr>
              <a:t> 08 </a:t>
            </a:r>
            <a:r>
              <a:rPr lang="en-US" altLang="en-US" sz="2400" b="1" dirty="0" err="1">
                <a:solidFill>
                  <a:srgbClr val="0000FF"/>
                </a:solidFill>
                <a:latin typeface="Times New Roman" panose="02020603050405020304" pitchFamily="18" charset="0"/>
                <a:cs typeface="Times New Roman" panose="02020603050405020304" pitchFamily="18" charset="0"/>
              </a:rPr>
              <a:t>tháng</a:t>
            </a:r>
            <a:r>
              <a:rPr lang="en-US" altLang="en-US" sz="2400" b="1" dirty="0">
                <a:solidFill>
                  <a:srgbClr val="0000FF"/>
                </a:solidFill>
                <a:latin typeface="Times New Roman" panose="02020603050405020304" pitchFamily="18" charset="0"/>
                <a:cs typeface="Times New Roman" panose="02020603050405020304" pitchFamily="18" charset="0"/>
              </a:rPr>
              <a:t> 12 </a:t>
            </a:r>
            <a:r>
              <a:rPr lang="en-US" altLang="en-US" sz="2400" b="1" dirty="0" err="1">
                <a:solidFill>
                  <a:srgbClr val="0000FF"/>
                </a:solidFill>
                <a:latin typeface="Times New Roman" panose="02020603050405020304" pitchFamily="18" charset="0"/>
                <a:cs typeface="Times New Roman" panose="02020603050405020304" pitchFamily="18" charset="0"/>
              </a:rPr>
              <a:t>năm</a:t>
            </a:r>
            <a:r>
              <a:rPr lang="en-US" altLang="en-US" sz="2400" b="1" dirty="0">
                <a:solidFill>
                  <a:srgbClr val="0000FF"/>
                </a:solidFill>
                <a:latin typeface="Times New Roman" panose="02020603050405020304" pitchFamily="18" charset="0"/>
                <a:cs typeface="Times New Roman" panose="02020603050405020304" pitchFamily="18" charset="0"/>
              </a:rPr>
              <a:t> 2022</a:t>
            </a:r>
            <a:endParaRPr lang="en-US" altLang="en-US" sz="2400" b="1" dirty="0">
              <a:solidFill>
                <a:srgbClr val="0000FF"/>
              </a:solidFill>
              <a:latin typeface="Times New Roman" panose="02020603050405020304" pitchFamily="18" charset="0"/>
              <a:cs typeface="Times New Roman" panose="02020603050405020304" pitchFamily="18" charset="0"/>
            </a:endParaRPr>
          </a:p>
        </p:txBody>
      </p:sp>
      <p:sp>
        <p:nvSpPr>
          <p:cNvPr id="4" name="TextBox 3"/>
          <p:cNvSpPr txBox="1"/>
          <p:nvPr/>
        </p:nvSpPr>
        <p:spPr>
          <a:xfrm>
            <a:off x="4897691" y="876433"/>
            <a:ext cx="2471585" cy="460375"/>
          </a:xfrm>
          <a:prstGeom prst="rect">
            <a:avLst/>
          </a:prstGeom>
          <a:noFill/>
        </p:spPr>
        <p:txBody>
          <a:bodyPr wrap="square">
            <a:spAutoFit/>
          </a:bodyPr>
          <a:lstStyle/>
          <a:p>
            <a:pPr eaLnBrk="1" hangingPunct="1"/>
            <a:r>
              <a:rPr lang="en-US" altLang="en-US" sz="2400" b="1" u="sng" dirty="0" err="1">
                <a:solidFill>
                  <a:srgbClr val="0000FF"/>
                </a:solidFill>
                <a:latin typeface="Times New Roman" panose="02020603050405020304" pitchFamily="18" charset="0"/>
                <a:cs typeface="Times New Roman" panose="02020603050405020304" pitchFamily="18" charset="0"/>
              </a:rPr>
              <a:t>Luyện</a:t>
            </a:r>
            <a:r>
              <a:rPr lang="en-US" altLang="en-US" sz="2400" b="1" u="sng" dirty="0">
                <a:solidFill>
                  <a:srgbClr val="0000FF"/>
                </a:solidFill>
                <a:latin typeface="Times New Roman" panose="02020603050405020304" pitchFamily="18" charset="0"/>
                <a:cs typeface="Times New Roman" panose="02020603050405020304" pitchFamily="18" charset="0"/>
              </a:rPr>
              <a:t> </a:t>
            </a:r>
            <a:r>
              <a:rPr lang="en-US" altLang="en-US" sz="2400" b="1" u="sng" dirty="0" err="1">
                <a:solidFill>
                  <a:srgbClr val="0000FF"/>
                </a:solidFill>
                <a:latin typeface="Times New Roman" panose="02020603050405020304" pitchFamily="18" charset="0"/>
                <a:cs typeface="Times New Roman" panose="02020603050405020304" pitchFamily="18" charset="0"/>
              </a:rPr>
              <a:t>từ</a:t>
            </a:r>
            <a:r>
              <a:rPr lang="en-US" altLang="en-US" sz="2400" b="1" u="sng" dirty="0">
                <a:solidFill>
                  <a:srgbClr val="0000FF"/>
                </a:solidFill>
                <a:latin typeface="Times New Roman" panose="02020603050405020304" pitchFamily="18" charset="0"/>
                <a:cs typeface="Times New Roman" panose="02020603050405020304" pitchFamily="18" charset="0"/>
              </a:rPr>
              <a:t> </a:t>
            </a:r>
            <a:r>
              <a:rPr lang="en-US" altLang="en-US" sz="2400" b="1" u="sng" dirty="0" err="1">
                <a:solidFill>
                  <a:srgbClr val="0000FF"/>
                </a:solidFill>
                <a:latin typeface="Times New Roman" panose="02020603050405020304" pitchFamily="18" charset="0"/>
                <a:cs typeface="Times New Roman" panose="02020603050405020304" pitchFamily="18" charset="0"/>
              </a:rPr>
              <a:t>và</a:t>
            </a:r>
            <a:r>
              <a:rPr lang="en-US" altLang="en-US" sz="2400" b="1" u="sng" dirty="0">
                <a:solidFill>
                  <a:srgbClr val="0000FF"/>
                </a:solidFill>
                <a:latin typeface="Times New Roman" panose="02020603050405020304" pitchFamily="18" charset="0"/>
                <a:cs typeface="Times New Roman" panose="02020603050405020304" pitchFamily="18" charset="0"/>
              </a:rPr>
              <a:t> </a:t>
            </a:r>
            <a:r>
              <a:rPr lang="en-US" altLang="en-US" sz="2400" b="1" u="sng" dirty="0" err="1">
                <a:solidFill>
                  <a:srgbClr val="0000FF"/>
                </a:solidFill>
                <a:latin typeface="Times New Roman" panose="02020603050405020304" pitchFamily="18" charset="0"/>
                <a:cs typeface="Times New Roman" panose="02020603050405020304" pitchFamily="18" charset="0"/>
              </a:rPr>
              <a:t>câu</a:t>
            </a:r>
            <a:endParaRPr lang="en-US" altLang="en-US" sz="2400" b="1" u="sng" dirty="0">
              <a:solidFill>
                <a:srgbClr val="0000FF"/>
              </a:solidFill>
              <a:latin typeface="Times New Roman" panose="02020603050405020304" pitchFamily="18" charset="0"/>
              <a:cs typeface="Times New Roman" panose="02020603050405020304" pitchFamily="18" charset="0"/>
            </a:endParaRPr>
          </a:p>
        </p:txBody>
      </p:sp>
      <p:sp>
        <p:nvSpPr>
          <p:cNvPr id="5" name="TextBox 4"/>
          <p:cNvSpPr txBox="1"/>
          <p:nvPr/>
        </p:nvSpPr>
        <p:spPr>
          <a:xfrm>
            <a:off x="3218225" y="1201958"/>
            <a:ext cx="6073264" cy="584775"/>
          </a:xfrm>
          <a:prstGeom prst="rect">
            <a:avLst/>
          </a:prstGeom>
          <a:noFill/>
        </p:spPr>
        <p:txBody>
          <a:bodyPr wrap="square">
            <a:spAutoFit/>
          </a:bodyPr>
          <a:lstStyle/>
          <a:p>
            <a:pPr algn="ctr"/>
            <a:r>
              <a:rPr lang="en-US" sz="3200" b="1" cap="none" spc="0"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Dùng</a:t>
            </a:r>
            <a:r>
              <a:rPr lang="en-US" sz="3200" b="1" cap="none" spc="0"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 </a:t>
            </a:r>
            <a:r>
              <a:rPr lang="en-US" sz="3200" b="1" cap="none" spc="0"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câu</a:t>
            </a:r>
            <a:r>
              <a:rPr lang="en-US" sz="3200" b="1" cap="none" spc="0"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 </a:t>
            </a:r>
            <a:r>
              <a:rPr lang="en-US" sz="3200" b="1" cap="none" spc="0"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hỏi</a:t>
            </a:r>
            <a:r>
              <a:rPr lang="en-US" sz="3200" b="1" cap="none" spc="0"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 </a:t>
            </a:r>
            <a:r>
              <a:rPr lang="en-US" sz="3200" b="1" cap="none" spc="0"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vào</a:t>
            </a:r>
            <a:r>
              <a:rPr lang="en-US" sz="3200" b="1" cap="none" spc="0"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 </a:t>
            </a:r>
            <a:r>
              <a:rPr lang="en-US" sz="3200" b="1" cap="none" spc="0"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mục</a:t>
            </a:r>
            <a:r>
              <a:rPr lang="en-US" sz="3200" b="1" cap="none" spc="0"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 </a:t>
            </a:r>
            <a:r>
              <a:rPr lang="en-US" sz="3200" b="1" cap="none" spc="0"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đích</a:t>
            </a:r>
            <a:r>
              <a:rPr lang="en-US" sz="3200" b="1" cap="none" spc="0"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 </a:t>
            </a:r>
            <a:r>
              <a:rPr lang="en-US" sz="3200" b="1" cap="none" spc="0"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khác</a:t>
            </a:r>
            <a:endParaRPr lang="en-US" sz="3200" b="1" cap="none" spc="0"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endParaRPr>
          </a:p>
        </p:txBody>
      </p:sp>
      <p:pic>
        <p:nvPicPr>
          <p:cNvPr id="12" name="Picture 16" descr="8a00999fd18d"/>
          <p:cNvPicPr>
            <a:picLocks noChangeAspect="1" noChangeArrowheads="1" noCrop="1"/>
          </p:cNvPicPr>
          <p:nvPr/>
        </p:nvPicPr>
        <p:blipFill>
          <a:blip r:embed="rId1"/>
          <a:srcRect/>
          <a:stretch>
            <a:fillRect/>
          </a:stretch>
        </p:blipFill>
        <p:spPr bwMode="auto">
          <a:xfrm>
            <a:off x="1381760" y="57150"/>
            <a:ext cx="9531350"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38" descr="WhitecornerFlowe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535" y="5080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39" descr="WhitecornerFlowe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20083" y="5503228"/>
            <a:ext cx="1371600" cy="1357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40" descr="WhitecornerFlowe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830560" y="5715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Picture 41" descr="WhitecornerFlowe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546227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Picture 16" descr="8a00999fd18d"/>
          <p:cNvPicPr>
            <a:picLocks noChangeAspect="1" noChangeArrowheads="1" noCrop="1"/>
          </p:cNvPicPr>
          <p:nvPr/>
        </p:nvPicPr>
        <p:blipFill>
          <a:blip r:embed="rId1"/>
          <a:srcRect/>
          <a:stretch>
            <a:fillRect/>
          </a:stretch>
        </p:blipFill>
        <p:spPr bwMode="auto">
          <a:xfrm>
            <a:off x="1167765" y="6355715"/>
            <a:ext cx="9943465" cy="4845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8" name="Straight Connector 7"/>
          <p:cNvCxnSpPr/>
          <p:nvPr/>
        </p:nvCxnSpPr>
        <p:spPr>
          <a:xfrm>
            <a:off x="3013075" y="2482215"/>
            <a:ext cx="7584440" cy="19685"/>
          </a:xfrm>
          <a:prstGeom prst="line">
            <a:avLst/>
          </a:prstGeom>
          <a:ln>
            <a:solidFill>
              <a:srgbClr val="FF0000"/>
            </a:solidFill>
          </a:ln>
        </p:spPr>
        <p:style>
          <a:lnRef idx="3">
            <a:schemeClr val="dk1"/>
          </a:lnRef>
          <a:fillRef idx="0">
            <a:schemeClr val="dk1"/>
          </a:fillRef>
          <a:effectRef idx="2">
            <a:schemeClr val="dk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5"/>
          <p:cNvSpPr>
            <a:spLocks noChangeArrowheads="1"/>
          </p:cNvSpPr>
          <p:nvPr/>
        </p:nvSpPr>
        <p:spPr bwMode="auto">
          <a:xfrm>
            <a:off x="950686" y="771978"/>
            <a:ext cx="10486572" cy="52629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just" eaLnBrk="1" hangingPunct="1"/>
            <a:r>
              <a:rPr lang="en-US" altLang="en-US" sz="2800" b="1">
                <a:latin typeface="Times New Roman" panose="02020603050405020304" pitchFamily="18" charset="0"/>
                <a:cs typeface="Times New Roman" panose="02020603050405020304" pitchFamily="18" charset="0"/>
              </a:rPr>
              <a:t>a) Tỏ thái độ khen, chê:</a:t>
            </a:r>
            <a:endParaRPr lang="en-US" altLang="en-US" sz="2800" b="1">
              <a:latin typeface="Times New Roman" panose="02020603050405020304" pitchFamily="18" charset="0"/>
              <a:cs typeface="Times New Roman" panose="02020603050405020304" pitchFamily="18" charset="0"/>
            </a:endParaRPr>
          </a:p>
          <a:p>
            <a:pPr algn="just" eaLnBrk="1" hangingPunct="1"/>
            <a:r>
              <a:rPr lang="en-US" altLang="en-US" sz="2800" b="1">
                <a:solidFill>
                  <a:srgbClr val="0000FF"/>
                </a:solidFill>
                <a:latin typeface="Times New Roman" panose="02020603050405020304" pitchFamily="18" charset="0"/>
                <a:cs typeface="Times New Roman" panose="02020603050405020304" pitchFamily="18" charset="0"/>
              </a:rPr>
              <a:t>- Tối qua, bé rất nghịch, bôi mực hết sách của em. Em tức quá, kêu lên: “</a:t>
            </a:r>
            <a:r>
              <a:rPr lang="en-US" altLang="en-US" sz="2800" b="1">
                <a:solidFill>
                  <a:srgbClr val="FF3300"/>
                </a:solidFill>
                <a:latin typeface="Times New Roman" panose="02020603050405020304" pitchFamily="18" charset="0"/>
                <a:cs typeface="Times New Roman" panose="02020603050405020304" pitchFamily="18" charset="0"/>
              </a:rPr>
              <a:t>Sao em hư thế nhỉ?</a:t>
            </a:r>
            <a:r>
              <a:rPr lang="en-US" altLang="en-US" sz="2800" b="1">
                <a:solidFill>
                  <a:srgbClr val="0000FF"/>
                </a:solidFill>
                <a:latin typeface="Times New Roman" panose="02020603050405020304" pitchFamily="18" charset="0"/>
                <a:cs typeface="Times New Roman" panose="02020603050405020304" pitchFamily="18" charset="0"/>
              </a:rPr>
              <a:t> Anh không chơi với em nữa”.</a:t>
            </a:r>
            <a:endParaRPr lang="en-US" altLang="en-US" sz="2800" b="1">
              <a:solidFill>
                <a:srgbClr val="0000FF"/>
              </a:solidFill>
              <a:latin typeface="Times New Roman" panose="02020603050405020304" pitchFamily="18" charset="0"/>
              <a:cs typeface="Times New Roman" panose="02020603050405020304" pitchFamily="18" charset="0"/>
            </a:endParaRPr>
          </a:p>
          <a:p>
            <a:pPr algn="just" eaLnBrk="1" hangingPunct="1"/>
            <a:r>
              <a:rPr lang="en-US" altLang="en-US" sz="2800" b="1">
                <a:solidFill>
                  <a:srgbClr val="0000FF"/>
                </a:solidFill>
                <a:latin typeface="Times New Roman" panose="02020603050405020304" pitchFamily="18" charset="0"/>
                <a:cs typeface="Times New Roman" panose="02020603050405020304" pitchFamily="18" charset="0"/>
              </a:rPr>
              <a:t>- Em gái em học mẫu giáo chiều qua mang về phiếu bé ngoan. Em khen bé: </a:t>
            </a:r>
            <a:r>
              <a:rPr lang="en-US" altLang="en-US" sz="2800" b="1">
                <a:solidFill>
                  <a:srgbClr val="FF3300"/>
                </a:solidFill>
                <a:latin typeface="Times New Roman" panose="02020603050405020304" pitchFamily="18" charset="0"/>
                <a:cs typeface="Times New Roman" panose="02020603050405020304" pitchFamily="18" charset="0"/>
              </a:rPr>
              <a:t>“Sao bé ngoan thế nhỉ?”</a:t>
            </a:r>
            <a:endParaRPr lang="en-US" altLang="en-US" sz="2800" b="1">
              <a:solidFill>
                <a:srgbClr val="FF3300"/>
              </a:solidFill>
              <a:latin typeface="Times New Roman" panose="02020603050405020304" pitchFamily="18" charset="0"/>
              <a:cs typeface="Times New Roman" panose="02020603050405020304" pitchFamily="18" charset="0"/>
            </a:endParaRPr>
          </a:p>
          <a:p>
            <a:pPr algn="just" eaLnBrk="1" hangingPunct="1"/>
            <a:r>
              <a:rPr lang="en-US" altLang="en-US" sz="2800" b="1">
                <a:latin typeface="Times New Roman" panose="02020603050405020304" pitchFamily="18" charset="0"/>
                <a:cs typeface="Times New Roman" panose="02020603050405020304" pitchFamily="18" charset="0"/>
              </a:rPr>
              <a:t>b) Khẳng định, phủ định:</a:t>
            </a:r>
            <a:endParaRPr lang="en-US" altLang="en-US" sz="2800" b="1">
              <a:latin typeface="Times New Roman" panose="02020603050405020304" pitchFamily="18" charset="0"/>
              <a:cs typeface="Times New Roman" panose="02020603050405020304" pitchFamily="18" charset="0"/>
            </a:endParaRPr>
          </a:p>
          <a:p>
            <a:pPr algn="just" eaLnBrk="1" hangingPunct="1"/>
            <a:r>
              <a:rPr lang="en-US" altLang="en-US" sz="2800" b="1">
                <a:latin typeface="Times New Roman" panose="02020603050405020304" pitchFamily="18" charset="0"/>
                <a:cs typeface="Times New Roman" panose="02020603050405020304" pitchFamily="18" charset="0"/>
              </a:rPr>
              <a:t> </a:t>
            </a:r>
            <a:r>
              <a:rPr lang="en-US" altLang="en-US" sz="2800" b="1">
                <a:solidFill>
                  <a:srgbClr val="0000FF"/>
                </a:solidFill>
                <a:latin typeface="Times New Roman" panose="02020603050405020304" pitchFamily="18" charset="0"/>
                <a:cs typeface="Times New Roman" panose="02020603050405020304" pitchFamily="18" charset="0"/>
              </a:rPr>
              <a:t>Một bạn chỉ thích ăn táo. Em nói với bạn: </a:t>
            </a:r>
            <a:r>
              <a:rPr lang="en-US" altLang="en-US" sz="2800" b="1">
                <a:solidFill>
                  <a:srgbClr val="FF3300"/>
                </a:solidFill>
                <a:latin typeface="Times New Roman" panose="02020603050405020304" pitchFamily="18" charset="0"/>
                <a:cs typeface="Times New Roman" panose="02020603050405020304" pitchFamily="18" charset="0"/>
              </a:rPr>
              <a:t>“Ăn mận cũng hay chứ?”</a:t>
            </a:r>
            <a:endParaRPr lang="en-US" altLang="en-US" sz="2800" b="1">
              <a:solidFill>
                <a:srgbClr val="FF3300"/>
              </a:solidFill>
              <a:latin typeface="Times New Roman" panose="02020603050405020304" pitchFamily="18" charset="0"/>
              <a:cs typeface="Times New Roman" panose="02020603050405020304" pitchFamily="18" charset="0"/>
            </a:endParaRPr>
          </a:p>
          <a:p>
            <a:pPr algn="just" eaLnBrk="1" hangingPunct="1"/>
            <a:r>
              <a:rPr lang="en-US" altLang="en-US" sz="2800" b="1">
                <a:solidFill>
                  <a:srgbClr val="0000FF"/>
                </a:solidFill>
                <a:latin typeface="Times New Roman" panose="02020603050405020304" pitchFamily="18" charset="0"/>
                <a:cs typeface="Times New Roman" panose="02020603050405020304" pitchFamily="18" charset="0"/>
              </a:rPr>
              <a:t>- Bạn thấy em nói vậy thì bĩu môi: </a:t>
            </a:r>
            <a:r>
              <a:rPr lang="en-US" altLang="en-US" sz="2800" b="1">
                <a:solidFill>
                  <a:srgbClr val="FF3300"/>
                </a:solidFill>
                <a:latin typeface="Times New Roman" panose="02020603050405020304" pitchFamily="18" charset="0"/>
                <a:cs typeface="Times New Roman" panose="02020603050405020304" pitchFamily="18" charset="0"/>
              </a:rPr>
              <a:t>“Ăn mận cho hỏng răng à?”</a:t>
            </a:r>
            <a:endParaRPr lang="en-US" altLang="en-US" sz="2800" b="1">
              <a:solidFill>
                <a:srgbClr val="FF3300"/>
              </a:solidFill>
              <a:latin typeface="Times New Roman" panose="02020603050405020304" pitchFamily="18" charset="0"/>
              <a:cs typeface="Times New Roman" panose="02020603050405020304" pitchFamily="18" charset="0"/>
            </a:endParaRPr>
          </a:p>
          <a:p>
            <a:pPr algn="just" eaLnBrk="1" hangingPunct="1"/>
            <a:r>
              <a:rPr lang="en-US" altLang="en-US" sz="2800" b="1">
                <a:latin typeface="Times New Roman" panose="02020603050405020304" pitchFamily="18" charset="0"/>
                <a:cs typeface="Times New Roman" panose="02020603050405020304" pitchFamily="18" charset="0"/>
              </a:rPr>
              <a:t>c) Thể hiện yêu cầu, mong muốn</a:t>
            </a:r>
            <a:endParaRPr lang="en-US" altLang="en-US" sz="2800" b="1">
              <a:latin typeface="Times New Roman" panose="02020603050405020304" pitchFamily="18" charset="0"/>
              <a:cs typeface="Times New Roman" panose="02020603050405020304" pitchFamily="18" charset="0"/>
            </a:endParaRPr>
          </a:p>
          <a:p>
            <a:pPr algn="just" eaLnBrk="1" hangingPunct="1"/>
            <a:r>
              <a:rPr lang="en-US" altLang="en-US" sz="2800" b="1">
                <a:solidFill>
                  <a:srgbClr val="0000FF"/>
                </a:solidFill>
                <a:latin typeface="Times New Roman" panose="02020603050405020304" pitchFamily="18" charset="0"/>
                <a:cs typeface="Times New Roman" panose="02020603050405020304" pitchFamily="18" charset="0"/>
              </a:rPr>
              <a:t> Em trai em nhảy nhót trên giường huỳnh huỵch lúc em đang chăm chú học bài. Em bảo: </a:t>
            </a:r>
            <a:r>
              <a:rPr lang="en-US" altLang="en-US" sz="2800" b="1">
                <a:solidFill>
                  <a:srgbClr val="FF3300"/>
                </a:solidFill>
                <a:latin typeface="Times New Roman" panose="02020603050405020304" pitchFamily="18" charset="0"/>
                <a:cs typeface="Times New Roman" panose="02020603050405020304" pitchFamily="18" charset="0"/>
              </a:rPr>
              <a:t>“Em ra ngoài cho chị học bài được không?”</a:t>
            </a:r>
            <a:endParaRPr lang="en-US" altLang="en-US" sz="2800" b="1">
              <a:solidFill>
                <a:srgbClr val="FF3300"/>
              </a:solidFill>
              <a:latin typeface="Times New Roman" panose="02020603050405020304" pitchFamily="18" charset="0"/>
              <a:cs typeface="Times New Roman" panose="02020603050405020304" pitchFamily="18" charset="0"/>
            </a:endParaRPr>
          </a:p>
        </p:txBody>
      </p:sp>
      <p:pic>
        <p:nvPicPr>
          <p:cNvPr id="12" name="Picture 16" descr="8a00999fd18d"/>
          <p:cNvPicPr>
            <a:picLocks noChangeAspect="1" noChangeArrowheads="1" noCrop="1"/>
          </p:cNvPicPr>
          <p:nvPr/>
        </p:nvPicPr>
        <p:blipFill>
          <a:blip r:embed="rId1"/>
          <a:srcRect/>
          <a:stretch>
            <a:fillRect/>
          </a:stretch>
        </p:blipFill>
        <p:spPr bwMode="auto">
          <a:xfrm>
            <a:off x="1381760" y="57150"/>
            <a:ext cx="9531350"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38" descr="WhitecornerFlowe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535" y="5080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39" descr="WhitecornerFlowe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20083" y="5503228"/>
            <a:ext cx="1371600" cy="1357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40" descr="WhitecornerFlowe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830560" y="5715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Picture 41" descr="WhitecornerFlowe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546227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Picture 16" descr="8a00999fd18d"/>
          <p:cNvPicPr>
            <a:picLocks noChangeAspect="1" noChangeArrowheads="1" noCrop="1"/>
          </p:cNvPicPr>
          <p:nvPr/>
        </p:nvPicPr>
        <p:blipFill>
          <a:blip r:embed="rId1"/>
          <a:srcRect/>
          <a:stretch>
            <a:fillRect/>
          </a:stretch>
        </p:blipFill>
        <p:spPr bwMode="auto">
          <a:xfrm>
            <a:off x="1167765" y="6355715"/>
            <a:ext cx="9943465" cy="4845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16" descr="8a00999fd18d"/>
          <p:cNvPicPr>
            <a:picLocks noChangeAspect="1" noChangeArrowheads="1" noCrop="1"/>
          </p:cNvPicPr>
          <p:nvPr/>
        </p:nvPicPr>
        <p:blipFill>
          <a:blip r:embed="rId1"/>
          <a:srcRect/>
          <a:stretch>
            <a:fillRect/>
          </a:stretch>
        </p:blipFill>
        <p:spPr bwMode="auto">
          <a:xfrm rot="16200000">
            <a:off x="-1762760" y="3267710"/>
            <a:ext cx="4048125"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16" descr="8a00999fd18d"/>
          <p:cNvPicPr>
            <a:picLocks noChangeAspect="1" noChangeArrowheads="1" noCrop="1"/>
          </p:cNvPicPr>
          <p:nvPr/>
        </p:nvPicPr>
        <p:blipFill>
          <a:blip r:embed="rId1"/>
          <a:srcRect/>
          <a:stretch>
            <a:fillRect/>
          </a:stretch>
        </p:blipFill>
        <p:spPr bwMode="auto">
          <a:xfrm rot="16200000">
            <a:off x="9996170" y="3287395"/>
            <a:ext cx="4048125"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图片 7"/>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63195" y="-122343"/>
            <a:ext cx="12192000" cy="69320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171" name="Freeform 3"/>
          <p:cNvSpPr/>
          <p:nvPr/>
        </p:nvSpPr>
        <p:spPr bwMode="auto">
          <a:xfrm rot="3255207">
            <a:off x="5472642" y="4113743"/>
            <a:ext cx="723900" cy="1458384"/>
          </a:xfrm>
          <a:custGeom>
            <a:avLst/>
            <a:gdLst>
              <a:gd name="T0" fmla="*/ 2147483646 w 455"/>
              <a:gd name="T1" fmla="*/ 2147483646 h 918"/>
              <a:gd name="T2" fmla="*/ 2147483646 w 455"/>
              <a:gd name="T3" fmla="*/ 2147483646 h 918"/>
              <a:gd name="T4" fmla="*/ 2147483646 w 455"/>
              <a:gd name="T5" fmla="*/ 2147483646 h 918"/>
              <a:gd name="T6" fmla="*/ 2147483646 w 455"/>
              <a:gd name="T7" fmla="*/ 2147483646 h 918"/>
              <a:gd name="T8" fmla="*/ 2147483646 w 455"/>
              <a:gd name="T9" fmla="*/ 2147483646 h 918"/>
              <a:gd name="T10" fmla="*/ 0 w 455"/>
              <a:gd name="T11" fmla="*/ 2147483646 h 918"/>
              <a:gd name="T12" fmla="*/ 2147483646 w 455"/>
              <a:gd name="T13" fmla="*/ 2147483646 h 918"/>
              <a:gd name="T14" fmla="*/ 2147483646 w 455"/>
              <a:gd name="T15" fmla="*/ 2147483646 h 918"/>
              <a:gd name="T16" fmla="*/ 2147483646 w 455"/>
              <a:gd name="T17" fmla="*/ 2147483646 h 918"/>
              <a:gd name="T18" fmla="*/ 2147483646 w 455"/>
              <a:gd name="T19" fmla="*/ 2147483646 h 918"/>
              <a:gd name="T20" fmla="*/ 2147483646 w 455"/>
              <a:gd name="T21" fmla="*/ 2147483646 h 918"/>
              <a:gd name="T22" fmla="*/ 2147483646 w 455"/>
              <a:gd name="T23" fmla="*/ 2147483646 h 918"/>
              <a:gd name="T24" fmla="*/ 2147483646 w 455"/>
              <a:gd name="T25" fmla="*/ 2147483646 h 918"/>
              <a:gd name="T26" fmla="*/ 2147483646 w 455"/>
              <a:gd name="T27" fmla="*/ 2147483646 h 918"/>
              <a:gd name="T28" fmla="*/ 2147483646 w 455"/>
              <a:gd name="T29" fmla="*/ 2147483646 h 918"/>
              <a:gd name="T30" fmla="*/ 2147483646 w 455"/>
              <a:gd name="T31" fmla="*/ 2147483646 h 918"/>
              <a:gd name="T32" fmla="*/ 2147483646 w 455"/>
              <a:gd name="T33" fmla="*/ 2147483646 h 918"/>
              <a:gd name="T34" fmla="*/ 2147483646 w 455"/>
              <a:gd name="T35" fmla="*/ 2147483646 h 918"/>
              <a:gd name="T36" fmla="*/ 2147483646 w 455"/>
              <a:gd name="T37" fmla="*/ 2147483646 h 918"/>
              <a:gd name="T38" fmla="*/ 2147483646 w 455"/>
              <a:gd name="T39" fmla="*/ 2147483646 h 918"/>
              <a:gd name="T40" fmla="*/ 2147483646 w 455"/>
              <a:gd name="T41" fmla="*/ 2147483646 h 918"/>
              <a:gd name="T42" fmla="*/ 2147483646 w 455"/>
              <a:gd name="T43" fmla="*/ 2147483646 h 918"/>
              <a:gd name="T44" fmla="*/ 2147483646 w 455"/>
              <a:gd name="T45" fmla="*/ 2147483646 h 918"/>
              <a:gd name="T46" fmla="*/ 2147483646 w 455"/>
              <a:gd name="T47" fmla="*/ 2147483646 h 918"/>
              <a:gd name="T48" fmla="*/ 2147483646 w 455"/>
              <a:gd name="T49" fmla="*/ 2147483646 h 918"/>
              <a:gd name="T50" fmla="*/ 2147483646 w 455"/>
              <a:gd name="T51" fmla="*/ 2147483646 h 918"/>
              <a:gd name="T52" fmla="*/ 2147483646 w 455"/>
              <a:gd name="T53" fmla="*/ 0 h 918"/>
              <a:gd name="T54" fmla="*/ 2147483646 w 455"/>
              <a:gd name="T55" fmla="*/ 2147483646 h 918"/>
              <a:gd name="T56" fmla="*/ 2147483646 w 455"/>
              <a:gd name="T57" fmla="*/ 2147483646 h 918"/>
              <a:gd name="T58" fmla="*/ 2147483646 w 455"/>
              <a:gd name="T59" fmla="*/ 2147483646 h 918"/>
              <a:gd name="T60" fmla="*/ 2147483646 w 455"/>
              <a:gd name="T61" fmla="*/ 2147483646 h 918"/>
              <a:gd name="T62" fmla="*/ 2147483646 w 455"/>
              <a:gd name="T63" fmla="*/ 2147483646 h 918"/>
              <a:gd name="T64" fmla="*/ 2147483646 w 455"/>
              <a:gd name="T65" fmla="*/ 2147483646 h 918"/>
              <a:gd name="T66" fmla="*/ 2147483646 w 455"/>
              <a:gd name="T67" fmla="*/ 2147483646 h 918"/>
              <a:gd name="T68" fmla="*/ 2147483646 w 455"/>
              <a:gd name="T69" fmla="*/ 2147483646 h 918"/>
              <a:gd name="T70" fmla="*/ 2147483646 w 455"/>
              <a:gd name="T71" fmla="*/ 2147483646 h 918"/>
              <a:gd name="T72" fmla="*/ 2147483646 w 455"/>
              <a:gd name="T73" fmla="*/ 2147483646 h 918"/>
              <a:gd name="T74" fmla="*/ 2147483646 w 455"/>
              <a:gd name="T75" fmla="*/ 2147483646 h 918"/>
              <a:gd name="T76" fmla="*/ 2147483646 w 455"/>
              <a:gd name="T77" fmla="*/ 2147483646 h 918"/>
              <a:gd name="T78" fmla="*/ 2147483646 w 455"/>
              <a:gd name="T79" fmla="*/ 2147483646 h 918"/>
              <a:gd name="T80" fmla="*/ 2147483646 w 455"/>
              <a:gd name="T81" fmla="*/ 2147483646 h 918"/>
              <a:gd name="T82" fmla="*/ 2147483646 w 455"/>
              <a:gd name="T83" fmla="*/ 2147483646 h 918"/>
              <a:gd name="T84" fmla="*/ 2147483646 w 455"/>
              <a:gd name="T85" fmla="*/ 2147483646 h 918"/>
              <a:gd name="T86" fmla="*/ 2147483646 w 455"/>
              <a:gd name="T87" fmla="*/ 2147483646 h 918"/>
              <a:gd name="T88" fmla="*/ 2147483646 w 455"/>
              <a:gd name="T89" fmla="*/ 2147483646 h 918"/>
              <a:gd name="T90" fmla="*/ 2147483646 w 455"/>
              <a:gd name="T91" fmla="*/ 2147483646 h 918"/>
              <a:gd name="T92" fmla="*/ 2147483646 w 455"/>
              <a:gd name="T93" fmla="*/ 2147483646 h 918"/>
              <a:gd name="T94" fmla="*/ 2147483646 w 455"/>
              <a:gd name="T95" fmla="*/ 2147483646 h 918"/>
              <a:gd name="T96" fmla="*/ 2147483646 w 455"/>
              <a:gd name="T97" fmla="*/ 2147483646 h 918"/>
              <a:gd name="T98" fmla="*/ 2147483646 w 455"/>
              <a:gd name="T99" fmla="*/ 2147483646 h 918"/>
              <a:gd name="T100" fmla="*/ 2147483646 w 455"/>
              <a:gd name="T101" fmla="*/ 2147483646 h 918"/>
              <a:gd name="T102" fmla="*/ 2147483646 w 455"/>
              <a:gd name="T103" fmla="*/ 2147483646 h 918"/>
              <a:gd name="T104" fmla="*/ 2147483646 w 455"/>
              <a:gd name="T105" fmla="*/ 2147483646 h 918"/>
              <a:gd name="T106" fmla="*/ 2147483646 w 455"/>
              <a:gd name="T107" fmla="*/ 2147483646 h 918"/>
              <a:gd name="T108" fmla="*/ 2147483646 w 455"/>
              <a:gd name="T109" fmla="*/ 2147483646 h 918"/>
              <a:gd name="T110" fmla="*/ 2147483646 w 455"/>
              <a:gd name="T111" fmla="*/ 2147483646 h 918"/>
              <a:gd name="T112" fmla="*/ 2147483646 w 455"/>
              <a:gd name="T113" fmla="*/ 2147483646 h 918"/>
              <a:gd name="T114" fmla="*/ 2147483646 w 455"/>
              <a:gd name="T115" fmla="*/ 2147483646 h 918"/>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455"/>
              <a:gd name="T175" fmla="*/ 0 h 918"/>
              <a:gd name="T176" fmla="*/ 455 w 455"/>
              <a:gd name="T177" fmla="*/ 918 h 918"/>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455" h="918">
                <a:moveTo>
                  <a:pt x="78" y="779"/>
                </a:moveTo>
                <a:lnTo>
                  <a:pt x="80" y="777"/>
                </a:lnTo>
                <a:lnTo>
                  <a:pt x="83" y="768"/>
                </a:lnTo>
                <a:lnTo>
                  <a:pt x="87" y="762"/>
                </a:lnTo>
                <a:lnTo>
                  <a:pt x="89" y="756"/>
                </a:lnTo>
                <a:lnTo>
                  <a:pt x="93" y="747"/>
                </a:lnTo>
                <a:lnTo>
                  <a:pt x="95" y="737"/>
                </a:lnTo>
                <a:lnTo>
                  <a:pt x="99" y="717"/>
                </a:lnTo>
                <a:lnTo>
                  <a:pt x="99" y="692"/>
                </a:lnTo>
                <a:lnTo>
                  <a:pt x="97" y="679"/>
                </a:lnTo>
                <a:lnTo>
                  <a:pt x="95" y="673"/>
                </a:lnTo>
                <a:lnTo>
                  <a:pt x="95" y="665"/>
                </a:lnTo>
                <a:lnTo>
                  <a:pt x="91" y="658"/>
                </a:lnTo>
                <a:lnTo>
                  <a:pt x="89" y="650"/>
                </a:lnTo>
                <a:lnTo>
                  <a:pt x="85" y="643"/>
                </a:lnTo>
                <a:lnTo>
                  <a:pt x="81" y="635"/>
                </a:lnTo>
                <a:lnTo>
                  <a:pt x="78" y="628"/>
                </a:lnTo>
                <a:lnTo>
                  <a:pt x="74" y="620"/>
                </a:lnTo>
                <a:lnTo>
                  <a:pt x="70" y="614"/>
                </a:lnTo>
                <a:lnTo>
                  <a:pt x="66" y="607"/>
                </a:lnTo>
                <a:lnTo>
                  <a:pt x="62" y="599"/>
                </a:lnTo>
                <a:lnTo>
                  <a:pt x="59" y="593"/>
                </a:lnTo>
                <a:lnTo>
                  <a:pt x="55" y="588"/>
                </a:lnTo>
                <a:lnTo>
                  <a:pt x="51" y="580"/>
                </a:lnTo>
                <a:lnTo>
                  <a:pt x="47" y="574"/>
                </a:lnTo>
                <a:lnTo>
                  <a:pt x="44" y="569"/>
                </a:lnTo>
                <a:lnTo>
                  <a:pt x="36" y="555"/>
                </a:lnTo>
                <a:lnTo>
                  <a:pt x="32" y="550"/>
                </a:lnTo>
                <a:lnTo>
                  <a:pt x="28" y="544"/>
                </a:lnTo>
                <a:lnTo>
                  <a:pt x="23" y="533"/>
                </a:lnTo>
                <a:lnTo>
                  <a:pt x="17" y="523"/>
                </a:lnTo>
                <a:lnTo>
                  <a:pt x="11" y="512"/>
                </a:lnTo>
                <a:lnTo>
                  <a:pt x="7" y="502"/>
                </a:lnTo>
                <a:lnTo>
                  <a:pt x="4" y="491"/>
                </a:lnTo>
                <a:lnTo>
                  <a:pt x="0" y="470"/>
                </a:lnTo>
                <a:lnTo>
                  <a:pt x="0" y="447"/>
                </a:lnTo>
                <a:lnTo>
                  <a:pt x="2" y="436"/>
                </a:lnTo>
                <a:lnTo>
                  <a:pt x="6" y="425"/>
                </a:lnTo>
                <a:lnTo>
                  <a:pt x="6" y="421"/>
                </a:lnTo>
                <a:lnTo>
                  <a:pt x="7" y="415"/>
                </a:lnTo>
                <a:lnTo>
                  <a:pt x="11" y="406"/>
                </a:lnTo>
                <a:lnTo>
                  <a:pt x="15" y="396"/>
                </a:lnTo>
                <a:lnTo>
                  <a:pt x="19" y="389"/>
                </a:lnTo>
                <a:lnTo>
                  <a:pt x="23" y="381"/>
                </a:lnTo>
                <a:lnTo>
                  <a:pt x="25" y="375"/>
                </a:lnTo>
                <a:lnTo>
                  <a:pt x="28" y="368"/>
                </a:lnTo>
                <a:lnTo>
                  <a:pt x="32" y="364"/>
                </a:lnTo>
                <a:lnTo>
                  <a:pt x="38" y="354"/>
                </a:lnTo>
                <a:lnTo>
                  <a:pt x="44" y="349"/>
                </a:lnTo>
                <a:lnTo>
                  <a:pt x="44" y="353"/>
                </a:lnTo>
                <a:lnTo>
                  <a:pt x="45" y="360"/>
                </a:lnTo>
                <a:lnTo>
                  <a:pt x="47" y="368"/>
                </a:lnTo>
                <a:lnTo>
                  <a:pt x="49" y="373"/>
                </a:lnTo>
                <a:lnTo>
                  <a:pt x="51" y="383"/>
                </a:lnTo>
                <a:lnTo>
                  <a:pt x="55" y="391"/>
                </a:lnTo>
                <a:lnTo>
                  <a:pt x="57" y="398"/>
                </a:lnTo>
                <a:lnTo>
                  <a:pt x="61" y="406"/>
                </a:lnTo>
                <a:lnTo>
                  <a:pt x="64" y="413"/>
                </a:lnTo>
                <a:lnTo>
                  <a:pt x="68" y="421"/>
                </a:lnTo>
                <a:lnTo>
                  <a:pt x="72" y="427"/>
                </a:lnTo>
                <a:lnTo>
                  <a:pt x="78" y="432"/>
                </a:lnTo>
                <a:lnTo>
                  <a:pt x="87" y="440"/>
                </a:lnTo>
                <a:lnTo>
                  <a:pt x="99" y="442"/>
                </a:lnTo>
                <a:lnTo>
                  <a:pt x="108" y="436"/>
                </a:lnTo>
                <a:lnTo>
                  <a:pt x="116" y="428"/>
                </a:lnTo>
                <a:lnTo>
                  <a:pt x="119" y="417"/>
                </a:lnTo>
                <a:lnTo>
                  <a:pt x="123" y="404"/>
                </a:lnTo>
                <a:lnTo>
                  <a:pt x="123" y="389"/>
                </a:lnTo>
                <a:lnTo>
                  <a:pt x="119" y="373"/>
                </a:lnTo>
                <a:lnTo>
                  <a:pt x="117" y="366"/>
                </a:lnTo>
                <a:lnTo>
                  <a:pt x="114" y="358"/>
                </a:lnTo>
                <a:lnTo>
                  <a:pt x="110" y="353"/>
                </a:lnTo>
                <a:lnTo>
                  <a:pt x="104" y="343"/>
                </a:lnTo>
                <a:lnTo>
                  <a:pt x="99" y="336"/>
                </a:lnTo>
                <a:lnTo>
                  <a:pt x="93" y="324"/>
                </a:lnTo>
                <a:lnTo>
                  <a:pt x="85" y="315"/>
                </a:lnTo>
                <a:lnTo>
                  <a:pt x="80" y="303"/>
                </a:lnTo>
                <a:lnTo>
                  <a:pt x="74" y="292"/>
                </a:lnTo>
                <a:lnTo>
                  <a:pt x="68" y="281"/>
                </a:lnTo>
                <a:lnTo>
                  <a:pt x="64" y="269"/>
                </a:lnTo>
                <a:lnTo>
                  <a:pt x="61" y="260"/>
                </a:lnTo>
                <a:lnTo>
                  <a:pt x="59" y="239"/>
                </a:lnTo>
                <a:lnTo>
                  <a:pt x="61" y="231"/>
                </a:lnTo>
                <a:lnTo>
                  <a:pt x="62" y="226"/>
                </a:lnTo>
                <a:lnTo>
                  <a:pt x="64" y="222"/>
                </a:lnTo>
                <a:lnTo>
                  <a:pt x="70" y="216"/>
                </a:lnTo>
                <a:lnTo>
                  <a:pt x="80" y="210"/>
                </a:lnTo>
                <a:lnTo>
                  <a:pt x="97" y="207"/>
                </a:lnTo>
                <a:lnTo>
                  <a:pt x="112" y="216"/>
                </a:lnTo>
                <a:lnTo>
                  <a:pt x="119" y="224"/>
                </a:lnTo>
                <a:lnTo>
                  <a:pt x="127" y="233"/>
                </a:lnTo>
                <a:lnTo>
                  <a:pt x="133" y="243"/>
                </a:lnTo>
                <a:lnTo>
                  <a:pt x="138" y="254"/>
                </a:lnTo>
                <a:lnTo>
                  <a:pt x="142" y="265"/>
                </a:lnTo>
                <a:lnTo>
                  <a:pt x="148" y="277"/>
                </a:lnTo>
                <a:lnTo>
                  <a:pt x="154" y="286"/>
                </a:lnTo>
                <a:lnTo>
                  <a:pt x="157" y="294"/>
                </a:lnTo>
                <a:lnTo>
                  <a:pt x="169" y="305"/>
                </a:lnTo>
                <a:lnTo>
                  <a:pt x="180" y="307"/>
                </a:lnTo>
                <a:lnTo>
                  <a:pt x="184" y="301"/>
                </a:lnTo>
                <a:lnTo>
                  <a:pt x="184" y="292"/>
                </a:lnTo>
                <a:lnTo>
                  <a:pt x="182" y="279"/>
                </a:lnTo>
                <a:lnTo>
                  <a:pt x="180" y="271"/>
                </a:lnTo>
                <a:lnTo>
                  <a:pt x="178" y="262"/>
                </a:lnTo>
                <a:lnTo>
                  <a:pt x="174" y="252"/>
                </a:lnTo>
                <a:lnTo>
                  <a:pt x="171" y="243"/>
                </a:lnTo>
                <a:lnTo>
                  <a:pt x="167" y="231"/>
                </a:lnTo>
                <a:lnTo>
                  <a:pt x="163" y="222"/>
                </a:lnTo>
                <a:lnTo>
                  <a:pt x="161" y="216"/>
                </a:lnTo>
                <a:lnTo>
                  <a:pt x="159" y="210"/>
                </a:lnTo>
                <a:lnTo>
                  <a:pt x="157" y="205"/>
                </a:lnTo>
                <a:lnTo>
                  <a:pt x="155" y="199"/>
                </a:lnTo>
                <a:lnTo>
                  <a:pt x="154" y="193"/>
                </a:lnTo>
                <a:lnTo>
                  <a:pt x="152" y="186"/>
                </a:lnTo>
                <a:lnTo>
                  <a:pt x="150" y="180"/>
                </a:lnTo>
                <a:lnTo>
                  <a:pt x="148" y="174"/>
                </a:lnTo>
                <a:lnTo>
                  <a:pt x="142" y="163"/>
                </a:lnTo>
                <a:lnTo>
                  <a:pt x="142" y="157"/>
                </a:lnTo>
                <a:lnTo>
                  <a:pt x="138" y="152"/>
                </a:lnTo>
                <a:lnTo>
                  <a:pt x="138" y="146"/>
                </a:lnTo>
                <a:lnTo>
                  <a:pt x="136" y="140"/>
                </a:lnTo>
                <a:lnTo>
                  <a:pt x="133" y="129"/>
                </a:lnTo>
                <a:lnTo>
                  <a:pt x="129" y="119"/>
                </a:lnTo>
                <a:lnTo>
                  <a:pt x="127" y="108"/>
                </a:lnTo>
                <a:lnTo>
                  <a:pt x="123" y="89"/>
                </a:lnTo>
                <a:lnTo>
                  <a:pt x="123" y="74"/>
                </a:lnTo>
                <a:lnTo>
                  <a:pt x="125" y="59"/>
                </a:lnTo>
                <a:lnTo>
                  <a:pt x="131" y="51"/>
                </a:lnTo>
                <a:lnTo>
                  <a:pt x="140" y="45"/>
                </a:lnTo>
                <a:lnTo>
                  <a:pt x="161" y="49"/>
                </a:lnTo>
                <a:lnTo>
                  <a:pt x="178" y="62"/>
                </a:lnTo>
                <a:lnTo>
                  <a:pt x="184" y="72"/>
                </a:lnTo>
                <a:lnTo>
                  <a:pt x="190" y="83"/>
                </a:lnTo>
                <a:lnTo>
                  <a:pt x="195" y="97"/>
                </a:lnTo>
                <a:lnTo>
                  <a:pt x="197" y="104"/>
                </a:lnTo>
                <a:lnTo>
                  <a:pt x="199" y="110"/>
                </a:lnTo>
                <a:lnTo>
                  <a:pt x="201" y="117"/>
                </a:lnTo>
                <a:lnTo>
                  <a:pt x="203" y="125"/>
                </a:lnTo>
                <a:lnTo>
                  <a:pt x="205" y="133"/>
                </a:lnTo>
                <a:lnTo>
                  <a:pt x="205" y="140"/>
                </a:lnTo>
                <a:lnTo>
                  <a:pt x="210" y="169"/>
                </a:lnTo>
                <a:lnTo>
                  <a:pt x="212" y="174"/>
                </a:lnTo>
                <a:lnTo>
                  <a:pt x="214" y="180"/>
                </a:lnTo>
                <a:lnTo>
                  <a:pt x="214" y="186"/>
                </a:lnTo>
                <a:lnTo>
                  <a:pt x="216" y="191"/>
                </a:lnTo>
                <a:lnTo>
                  <a:pt x="220" y="201"/>
                </a:lnTo>
                <a:lnTo>
                  <a:pt x="222" y="208"/>
                </a:lnTo>
                <a:lnTo>
                  <a:pt x="226" y="210"/>
                </a:lnTo>
                <a:lnTo>
                  <a:pt x="227" y="205"/>
                </a:lnTo>
                <a:lnTo>
                  <a:pt x="226" y="195"/>
                </a:lnTo>
                <a:lnTo>
                  <a:pt x="224" y="169"/>
                </a:lnTo>
                <a:lnTo>
                  <a:pt x="222" y="135"/>
                </a:lnTo>
                <a:lnTo>
                  <a:pt x="220" y="99"/>
                </a:lnTo>
                <a:lnTo>
                  <a:pt x="222" y="62"/>
                </a:lnTo>
                <a:lnTo>
                  <a:pt x="224" y="47"/>
                </a:lnTo>
                <a:lnTo>
                  <a:pt x="227" y="32"/>
                </a:lnTo>
                <a:lnTo>
                  <a:pt x="231" y="26"/>
                </a:lnTo>
                <a:lnTo>
                  <a:pt x="233" y="23"/>
                </a:lnTo>
                <a:lnTo>
                  <a:pt x="241" y="13"/>
                </a:lnTo>
                <a:lnTo>
                  <a:pt x="248" y="9"/>
                </a:lnTo>
                <a:lnTo>
                  <a:pt x="258" y="6"/>
                </a:lnTo>
                <a:lnTo>
                  <a:pt x="271" y="0"/>
                </a:lnTo>
                <a:lnTo>
                  <a:pt x="292" y="6"/>
                </a:lnTo>
                <a:lnTo>
                  <a:pt x="300" y="11"/>
                </a:lnTo>
                <a:lnTo>
                  <a:pt x="303" y="21"/>
                </a:lnTo>
                <a:lnTo>
                  <a:pt x="305" y="32"/>
                </a:lnTo>
                <a:lnTo>
                  <a:pt x="303" y="44"/>
                </a:lnTo>
                <a:lnTo>
                  <a:pt x="301" y="49"/>
                </a:lnTo>
                <a:lnTo>
                  <a:pt x="300" y="57"/>
                </a:lnTo>
                <a:lnTo>
                  <a:pt x="294" y="68"/>
                </a:lnTo>
                <a:lnTo>
                  <a:pt x="292" y="74"/>
                </a:lnTo>
                <a:lnTo>
                  <a:pt x="290" y="78"/>
                </a:lnTo>
                <a:lnTo>
                  <a:pt x="286" y="87"/>
                </a:lnTo>
                <a:lnTo>
                  <a:pt x="284" y="102"/>
                </a:lnTo>
                <a:lnTo>
                  <a:pt x="288" y="104"/>
                </a:lnTo>
                <a:lnTo>
                  <a:pt x="294" y="106"/>
                </a:lnTo>
                <a:lnTo>
                  <a:pt x="319" y="102"/>
                </a:lnTo>
                <a:lnTo>
                  <a:pt x="351" y="100"/>
                </a:lnTo>
                <a:lnTo>
                  <a:pt x="374" y="106"/>
                </a:lnTo>
                <a:lnTo>
                  <a:pt x="375" y="110"/>
                </a:lnTo>
                <a:lnTo>
                  <a:pt x="375" y="114"/>
                </a:lnTo>
                <a:lnTo>
                  <a:pt x="374" y="119"/>
                </a:lnTo>
                <a:lnTo>
                  <a:pt x="370" y="127"/>
                </a:lnTo>
                <a:lnTo>
                  <a:pt x="364" y="133"/>
                </a:lnTo>
                <a:lnTo>
                  <a:pt x="356" y="138"/>
                </a:lnTo>
                <a:lnTo>
                  <a:pt x="349" y="144"/>
                </a:lnTo>
                <a:lnTo>
                  <a:pt x="341" y="150"/>
                </a:lnTo>
                <a:lnTo>
                  <a:pt x="326" y="159"/>
                </a:lnTo>
                <a:lnTo>
                  <a:pt x="311" y="169"/>
                </a:lnTo>
                <a:lnTo>
                  <a:pt x="298" y="176"/>
                </a:lnTo>
                <a:lnTo>
                  <a:pt x="286" y="184"/>
                </a:lnTo>
                <a:lnTo>
                  <a:pt x="281" y="193"/>
                </a:lnTo>
                <a:lnTo>
                  <a:pt x="282" y="205"/>
                </a:lnTo>
                <a:lnTo>
                  <a:pt x="284" y="208"/>
                </a:lnTo>
                <a:lnTo>
                  <a:pt x="292" y="212"/>
                </a:lnTo>
                <a:lnTo>
                  <a:pt x="309" y="216"/>
                </a:lnTo>
                <a:lnTo>
                  <a:pt x="356" y="218"/>
                </a:lnTo>
                <a:lnTo>
                  <a:pt x="400" y="222"/>
                </a:lnTo>
                <a:lnTo>
                  <a:pt x="413" y="227"/>
                </a:lnTo>
                <a:lnTo>
                  <a:pt x="417" y="233"/>
                </a:lnTo>
                <a:lnTo>
                  <a:pt x="417" y="239"/>
                </a:lnTo>
                <a:lnTo>
                  <a:pt x="413" y="246"/>
                </a:lnTo>
                <a:lnTo>
                  <a:pt x="410" y="254"/>
                </a:lnTo>
                <a:lnTo>
                  <a:pt x="404" y="260"/>
                </a:lnTo>
                <a:lnTo>
                  <a:pt x="396" y="263"/>
                </a:lnTo>
                <a:lnTo>
                  <a:pt x="379" y="271"/>
                </a:lnTo>
                <a:lnTo>
                  <a:pt x="358" y="279"/>
                </a:lnTo>
                <a:lnTo>
                  <a:pt x="337" y="286"/>
                </a:lnTo>
                <a:lnTo>
                  <a:pt x="319" y="294"/>
                </a:lnTo>
                <a:lnTo>
                  <a:pt x="288" y="311"/>
                </a:lnTo>
                <a:lnTo>
                  <a:pt x="281" y="324"/>
                </a:lnTo>
                <a:lnTo>
                  <a:pt x="277" y="336"/>
                </a:lnTo>
                <a:lnTo>
                  <a:pt x="277" y="345"/>
                </a:lnTo>
                <a:lnTo>
                  <a:pt x="279" y="349"/>
                </a:lnTo>
                <a:lnTo>
                  <a:pt x="281" y="353"/>
                </a:lnTo>
                <a:lnTo>
                  <a:pt x="288" y="358"/>
                </a:lnTo>
                <a:lnTo>
                  <a:pt x="298" y="362"/>
                </a:lnTo>
                <a:lnTo>
                  <a:pt x="326" y="362"/>
                </a:lnTo>
                <a:lnTo>
                  <a:pt x="355" y="351"/>
                </a:lnTo>
                <a:lnTo>
                  <a:pt x="366" y="343"/>
                </a:lnTo>
                <a:lnTo>
                  <a:pt x="377" y="336"/>
                </a:lnTo>
                <a:lnTo>
                  <a:pt x="389" y="330"/>
                </a:lnTo>
                <a:lnTo>
                  <a:pt x="398" y="324"/>
                </a:lnTo>
                <a:lnTo>
                  <a:pt x="427" y="322"/>
                </a:lnTo>
                <a:lnTo>
                  <a:pt x="440" y="328"/>
                </a:lnTo>
                <a:lnTo>
                  <a:pt x="449" y="339"/>
                </a:lnTo>
                <a:lnTo>
                  <a:pt x="455" y="354"/>
                </a:lnTo>
                <a:lnTo>
                  <a:pt x="455" y="372"/>
                </a:lnTo>
                <a:lnTo>
                  <a:pt x="453" y="383"/>
                </a:lnTo>
                <a:lnTo>
                  <a:pt x="449" y="391"/>
                </a:lnTo>
                <a:lnTo>
                  <a:pt x="447" y="400"/>
                </a:lnTo>
                <a:lnTo>
                  <a:pt x="442" y="408"/>
                </a:lnTo>
                <a:lnTo>
                  <a:pt x="436" y="415"/>
                </a:lnTo>
                <a:lnTo>
                  <a:pt x="429" y="423"/>
                </a:lnTo>
                <a:lnTo>
                  <a:pt x="421" y="427"/>
                </a:lnTo>
                <a:lnTo>
                  <a:pt x="411" y="432"/>
                </a:lnTo>
                <a:lnTo>
                  <a:pt x="392" y="436"/>
                </a:lnTo>
                <a:lnTo>
                  <a:pt x="366" y="440"/>
                </a:lnTo>
                <a:lnTo>
                  <a:pt x="315" y="445"/>
                </a:lnTo>
                <a:lnTo>
                  <a:pt x="273" y="453"/>
                </a:lnTo>
                <a:lnTo>
                  <a:pt x="260" y="463"/>
                </a:lnTo>
                <a:lnTo>
                  <a:pt x="256" y="472"/>
                </a:lnTo>
                <a:lnTo>
                  <a:pt x="258" y="478"/>
                </a:lnTo>
                <a:lnTo>
                  <a:pt x="262" y="482"/>
                </a:lnTo>
                <a:lnTo>
                  <a:pt x="275" y="483"/>
                </a:lnTo>
                <a:lnTo>
                  <a:pt x="313" y="476"/>
                </a:lnTo>
                <a:lnTo>
                  <a:pt x="336" y="472"/>
                </a:lnTo>
                <a:lnTo>
                  <a:pt x="355" y="470"/>
                </a:lnTo>
                <a:lnTo>
                  <a:pt x="372" y="474"/>
                </a:lnTo>
                <a:lnTo>
                  <a:pt x="381" y="483"/>
                </a:lnTo>
                <a:lnTo>
                  <a:pt x="383" y="491"/>
                </a:lnTo>
                <a:lnTo>
                  <a:pt x="383" y="500"/>
                </a:lnTo>
                <a:lnTo>
                  <a:pt x="381" y="514"/>
                </a:lnTo>
                <a:lnTo>
                  <a:pt x="379" y="519"/>
                </a:lnTo>
                <a:lnTo>
                  <a:pt x="377" y="527"/>
                </a:lnTo>
                <a:lnTo>
                  <a:pt x="375" y="535"/>
                </a:lnTo>
                <a:lnTo>
                  <a:pt x="372" y="542"/>
                </a:lnTo>
                <a:lnTo>
                  <a:pt x="370" y="550"/>
                </a:lnTo>
                <a:lnTo>
                  <a:pt x="366" y="557"/>
                </a:lnTo>
                <a:lnTo>
                  <a:pt x="362" y="567"/>
                </a:lnTo>
                <a:lnTo>
                  <a:pt x="358" y="574"/>
                </a:lnTo>
                <a:lnTo>
                  <a:pt x="355" y="582"/>
                </a:lnTo>
                <a:lnTo>
                  <a:pt x="349" y="591"/>
                </a:lnTo>
                <a:lnTo>
                  <a:pt x="345" y="599"/>
                </a:lnTo>
                <a:lnTo>
                  <a:pt x="339" y="607"/>
                </a:lnTo>
                <a:lnTo>
                  <a:pt x="334" y="614"/>
                </a:lnTo>
                <a:lnTo>
                  <a:pt x="328" y="622"/>
                </a:lnTo>
                <a:lnTo>
                  <a:pt x="324" y="629"/>
                </a:lnTo>
                <a:lnTo>
                  <a:pt x="317" y="637"/>
                </a:lnTo>
                <a:lnTo>
                  <a:pt x="311" y="643"/>
                </a:lnTo>
                <a:lnTo>
                  <a:pt x="305" y="650"/>
                </a:lnTo>
                <a:lnTo>
                  <a:pt x="300" y="656"/>
                </a:lnTo>
                <a:lnTo>
                  <a:pt x="292" y="660"/>
                </a:lnTo>
                <a:lnTo>
                  <a:pt x="279" y="669"/>
                </a:lnTo>
                <a:lnTo>
                  <a:pt x="267" y="675"/>
                </a:lnTo>
                <a:lnTo>
                  <a:pt x="252" y="679"/>
                </a:lnTo>
                <a:lnTo>
                  <a:pt x="227" y="684"/>
                </a:lnTo>
                <a:lnTo>
                  <a:pt x="207" y="694"/>
                </a:lnTo>
                <a:lnTo>
                  <a:pt x="190" y="707"/>
                </a:lnTo>
                <a:lnTo>
                  <a:pt x="182" y="713"/>
                </a:lnTo>
                <a:lnTo>
                  <a:pt x="176" y="720"/>
                </a:lnTo>
                <a:lnTo>
                  <a:pt x="171" y="728"/>
                </a:lnTo>
                <a:lnTo>
                  <a:pt x="165" y="736"/>
                </a:lnTo>
                <a:lnTo>
                  <a:pt x="157" y="747"/>
                </a:lnTo>
                <a:lnTo>
                  <a:pt x="154" y="755"/>
                </a:lnTo>
                <a:lnTo>
                  <a:pt x="152" y="758"/>
                </a:lnTo>
                <a:lnTo>
                  <a:pt x="182" y="626"/>
                </a:lnTo>
                <a:lnTo>
                  <a:pt x="343" y="518"/>
                </a:lnTo>
                <a:lnTo>
                  <a:pt x="188" y="584"/>
                </a:lnTo>
                <a:lnTo>
                  <a:pt x="227" y="427"/>
                </a:lnTo>
                <a:lnTo>
                  <a:pt x="408" y="385"/>
                </a:lnTo>
                <a:lnTo>
                  <a:pt x="231" y="392"/>
                </a:lnTo>
                <a:lnTo>
                  <a:pt x="252" y="288"/>
                </a:lnTo>
                <a:lnTo>
                  <a:pt x="377" y="245"/>
                </a:lnTo>
                <a:lnTo>
                  <a:pt x="258" y="260"/>
                </a:lnTo>
                <a:lnTo>
                  <a:pt x="269" y="172"/>
                </a:lnTo>
                <a:lnTo>
                  <a:pt x="332" y="125"/>
                </a:lnTo>
                <a:lnTo>
                  <a:pt x="264" y="150"/>
                </a:lnTo>
                <a:lnTo>
                  <a:pt x="260" y="32"/>
                </a:lnTo>
                <a:lnTo>
                  <a:pt x="248" y="182"/>
                </a:lnTo>
                <a:lnTo>
                  <a:pt x="229" y="294"/>
                </a:lnTo>
                <a:lnTo>
                  <a:pt x="159" y="83"/>
                </a:lnTo>
                <a:lnTo>
                  <a:pt x="216" y="336"/>
                </a:lnTo>
                <a:lnTo>
                  <a:pt x="195" y="419"/>
                </a:lnTo>
                <a:lnTo>
                  <a:pt x="97" y="245"/>
                </a:lnTo>
                <a:lnTo>
                  <a:pt x="184" y="457"/>
                </a:lnTo>
                <a:lnTo>
                  <a:pt x="155" y="582"/>
                </a:lnTo>
                <a:lnTo>
                  <a:pt x="42" y="457"/>
                </a:lnTo>
                <a:lnTo>
                  <a:pt x="148" y="620"/>
                </a:lnTo>
                <a:lnTo>
                  <a:pt x="146" y="637"/>
                </a:lnTo>
                <a:lnTo>
                  <a:pt x="144" y="656"/>
                </a:lnTo>
                <a:lnTo>
                  <a:pt x="142" y="679"/>
                </a:lnTo>
                <a:lnTo>
                  <a:pt x="138" y="701"/>
                </a:lnTo>
                <a:lnTo>
                  <a:pt x="133" y="726"/>
                </a:lnTo>
                <a:lnTo>
                  <a:pt x="133" y="732"/>
                </a:lnTo>
                <a:lnTo>
                  <a:pt x="131" y="737"/>
                </a:lnTo>
                <a:lnTo>
                  <a:pt x="129" y="743"/>
                </a:lnTo>
                <a:lnTo>
                  <a:pt x="129" y="749"/>
                </a:lnTo>
                <a:lnTo>
                  <a:pt x="127" y="755"/>
                </a:lnTo>
                <a:lnTo>
                  <a:pt x="125" y="760"/>
                </a:lnTo>
                <a:lnTo>
                  <a:pt x="123" y="768"/>
                </a:lnTo>
                <a:lnTo>
                  <a:pt x="119" y="777"/>
                </a:lnTo>
                <a:lnTo>
                  <a:pt x="116" y="781"/>
                </a:lnTo>
                <a:lnTo>
                  <a:pt x="114" y="787"/>
                </a:lnTo>
                <a:lnTo>
                  <a:pt x="110" y="792"/>
                </a:lnTo>
                <a:lnTo>
                  <a:pt x="108" y="798"/>
                </a:lnTo>
                <a:lnTo>
                  <a:pt x="104" y="804"/>
                </a:lnTo>
                <a:lnTo>
                  <a:pt x="100" y="810"/>
                </a:lnTo>
                <a:lnTo>
                  <a:pt x="95" y="817"/>
                </a:lnTo>
                <a:lnTo>
                  <a:pt x="91" y="823"/>
                </a:lnTo>
                <a:lnTo>
                  <a:pt x="87" y="828"/>
                </a:lnTo>
                <a:lnTo>
                  <a:pt x="83" y="834"/>
                </a:lnTo>
                <a:lnTo>
                  <a:pt x="78" y="842"/>
                </a:lnTo>
                <a:lnTo>
                  <a:pt x="74" y="847"/>
                </a:lnTo>
                <a:lnTo>
                  <a:pt x="70" y="853"/>
                </a:lnTo>
                <a:lnTo>
                  <a:pt x="64" y="859"/>
                </a:lnTo>
                <a:lnTo>
                  <a:pt x="55" y="870"/>
                </a:lnTo>
                <a:lnTo>
                  <a:pt x="51" y="876"/>
                </a:lnTo>
                <a:lnTo>
                  <a:pt x="47" y="882"/>
                </a:lnTo>
                <a:lnTo>
                  <a:pt x="40" y="891"/>
                </a:lnTo>
                <a:lnTo>
                  <a:pt x="34" y="901"/>
                </a:lnTo>
                <a:lnTo>
                  <a:pt x="26" y="908"/>
                </a:lnTo>
                <a:lnTo>
                  <a:pt x="23" y="914"/>
                </a:lnTo>
                <a:lnTo>
                  <a:pt x="19" y="918"/>
                </a:lnTo>
                <a:lnTo>
                  <a:pt x="17" y="798"/>
                </a:lnTo>
                <a:lnTo>
                  <a:pt x="26" y="800"/>
                </a:lnTo>
                <a:lnTo>
                  <a:pt x="49" y="794"/>
                </a:lnTo>
                <a:lnTo>
                  <a:pt x="78" y="779"/>
                </a:lnTo>
                <a:close/>
              </a:path>
            </a:pathLst>
          </a:custGeom>
          <a:gradFill rotWithShape="0">
            <a:gsLst>
              <a:gs pos="0">
                <a:srgbClr val="FFFFFF"/>
              </a:gs>
              <a:gs pos="100000">
                <a:srgbClr val="CCCC00"/>
              </a:gs>
            </a:gsLst>
            <a:path path="rect">
              <a:fillToRect l="50000" t="50000" r="50000" b="50000"/>
            </a:path>
          </a:gradFill>
          <a:ln>
            <a:noFill/>
          </a:ln>
          <a:extLst>
            <a:ext uri="{91240B29-F687-4F45-9708-019B960494DF}">
              <a14:hiddenLine xmlns:a14="http://schemas.microsoft.com/office/drawing/2010/main" w="9525">
                <a:solidFill>
                  <a:srgbClr val="000000"/>
                </a:solidFill>
                <a:round/>
              </a14:hiddenLine>
            </a:ext>
          </a:extLst>
        </p:spPr>
        <p:txBody>
          <a:bodyPr/>
          <a:lstStyle/>
          <a:p>
            <a:endParaRPr lang="en-US"/>
          </a:p>
        </p:txBody>
      </p:sp>
      <p:sp>
        <p:nvSpPr>
          <p:cNvPr id="7172" name="AutoShape 9"/>
          <p:cNvSpPr>
            <a:spLocks noChangeArrowheads="1"/>
          </p:cNvSpPr>
          <p:nvPr/>
        </p:nvSpPr>
        <p:spPr bwMode="auto">
          <a:xfrm>
            <a:off x="2076451" y="6172200"/>
            <a:ext cx="609600" cy="152400"/>
          </a:xfrm>
          <a:prstGeom prst="flowChartDecision">
            <a:avLst/>
          </a:prstGeom>
          <a:solidFill>
            <a:srgbClr val="CCCC00"/>
          </a:solidFill>
          <a:ln w="9525">
            <a:solidFill>
              <a:srgbClr val="FF6600"/>
            </a:solidFill>
            <a:miter lim="800000"/>
          </a:ln>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vi-VN" altLang="en-US">
              <a:latin typeface=".VnTime" panose="020B7200000000000000" pitchFamily="34" charset="0"/>
            </a:endParaRPr>
          </a:p>
        </p:txBody>
      </p:sp>
      <p:sp>
        <p:nvSpPr>
          <p:cNvPr id="7173" name="AutoShape 10"/>
          <p:cNvSpPr>
            <a:spLocks noChangeArrowheads="1"/>
          </p:cNvSpPr>
          <p:nvPr/>
        </p:nvSpPr>
        <p:spPr bwMode="auto">
          <a:xfrm>
            <a:off x="4610100" y="6182784"/>
            <a:ext cx="609600" cy="152400"/>
          </a:xfrm>
          <a:prstGeom prst="flowChartDecision">
            <a:avLst/>
          </a:prstGeom>
          <a:solidFill>
            <a:srgbClr val="CCCC00"/>
          </a:solidFill>
          <a:ln w="9525">
            <a:solidFill>
              <a:srgbClr val="FF6600"/>
            </a:solidFill>
            <a:miter lim="800000"/>
          </a:ln>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vi-VN" altLang="en-US">
              <a:latin typeface=".VnTime" panose="020B7200000000000000" pitchFamily="34" charset="0"/>
            </a:endParaRPr>
          </a:p>
        </p:txBody>
      </p:sp>
      <p:sp>
        <p:nvSpPr>
          <p:cNvPr id="7174" name="AutoShape 11"/>
          <p:cNvSpPr>
            <a:spLocks noChangeArrowheads="1"/>
          </p:cNvSpPr>
          <p:nvPr/>
        </p:nvSpPr>
        <p:spPr bwMode="auto">
          <a:xfrm>
            <a:off x="9817100" y="6208184"/>
            <a:ext cx="609600" cy="152400"/>
          </a:xfrm>
          <a:prstGeom prst="flowChartDecision">
            <a:avLst/>
          </a:prstGeom>
          <a:solidFill>
            <a:srgbClr val="CCCC00"/>
          </a:solidFill>
          <a:ln w="9525">
            <a:solidFill>
              <a:srgbClr val="FF6600"/>
            </a:solidFill>
            <a:miter lim="800000"/>
          </a:ln>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vi-VN" altLang="en-US">
              <a:latin typeface=".VnTime" panose="020B7200000000000000" pitchFamily="34" charset="0"/>
            </a:endParaRPr>
          </a:p>
        </p:txBody>
      </p:sp>
      <p:sp>
        <p:nvSpPr>
          <p:cNvPr id="7175" name="AutoShape 12"/>
          <p:cNvSpPr>
            <a:spLocks noChangeArrowheads="1"/>
          </p:cNvSpPr>
          <p:nvPr/>
        </p:nvSpPr>
        <p:spPr bwMode="auto">
          <a:xfrm>
            <a:off x="7355417" y="6170084"/>
            <a:ext cx="609600" cy="152400"/>
          </a:xfrm>
          <a:prstGeom prst="flowChartDecision">
            <a:avLst/>
          </a:prstGeom>
          <a:solidFill>
            <a:srgbClr val="CCCC00"/>
          </a:solidFill>
          <a:ln w="9525">
            <a:solidFill>
              <a:srgbClr val="FF6600"/>
            </a:solidFill>
            <a:miter lim="800000"/>
          </a:ln>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vi-VN" altLang="en-US">
              <a:latin typeface=".VnTime" panose="020B7200000000000000" pitchFamily="34" charset="0"/>
            </a:endParaRPr>
          </a:p>
        </p:txBody>
      </p:sp>
      <p:pic>
        <p:nvPicPr>
          <p:cNvPr id="12" name="Picture 16" descr="8a00999fd18d"/>
          <p:cNvPicPr>
            <a:picLocks noChangeAspect="1" noChangeArrowheads="1" noCrop="1"/>
          </p:cNvPicPr>
          <p:nvPr/>
        </p:nvPicPr>
        <p:blipFill>
          <a:blip r:embed="rId2"/>
          <a:srcRect/>
          <a:stretch>
            <a:fillRect/>
          </a:stretch>
        </p:blipFill>
        <p:spPr bwMode="auto">
          <a:xfrm>
            <a:off x="1000760" y="-84455"/>
            <a:ext cx="10198100"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38" descr="WhitecornerFlowe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860" y="-9906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39" descr="WhitecornerFlowe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896283" y="5462588"/>
            <a:ext cx="1371600" cy="1357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40" descr="WhitecornerFlowe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928350" y="-210185"/>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Picture 41" descr="WhitecornerFlowe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6200" y="555244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Picture 16" descr="8a00999fd18d"/>
          <p:cNvPicPr>
            <a:picLocks noChangeAspect="1" noChangeArrowheads="1" noCrop="1"/>
          </p:cNvPicPr>
          <p:nvPr/>
        </p:nvPicPr>
        <p:blipFill>
          <a:blip r:embed="rId2"/>
          <a:srcRect/>
          <a:stretch>
            <a:fillRect/>
          </a:stretch>
        </p:blipFill>
        <p:spPr bwMode="auto">
          <a:xfrm>
            <a:off x="0" y="6466840"/>
            <a:ext cx="11598275"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 Box 5"/>
          <p:cNvSpPr txBox="1"/>
          <p:nvPr/>
        </p:nvSpPr>
        <p:spPr>
          <a:xfrm>
            <a:off x="2076450" y="2129155"/>
            <a:ext cx="6724650" cy="645160"/>
          </a:xfrm>
          <a:prstGeom prst="rect">
            <a:avLst/>
          </a:prstGeom>
          <a:noFill/>
        </p:spPr>
        <p:txBody>
          <a:bodyPr wrap="square" rtlCol="0">
            <a:spAutoFit/>
          </a:bodyPr>
          <a:p>
            <a:r>
              <a:rPr lang="en-US" sz="3600" b="1">
                <a:solidFill>
                  <a:srgbClr val="FF0000"/>
                </a:solidFill>
                <a:latin typeface="Times New Roman" panose="02020603050405020304" pitchFamily="18" charset="0"/>
                <a:cs typeface="Times New Roman" panose="02020603050405020304" pitchFamily="18" charset="0"/>
              </a:rPr>
              <a:t>  Bài hát: Dấu chấm hỏi</a:t>
            </a:r>
            <a:endParaRPr lang="en-US" sz="3600" b="1">
              <a:solidFill>
                <a:srgbClr val="FF0000"/>
              </a:solidFill>
              <a:latin typeface="Times New Roman" panose="02020603050405020304" pitchFamily="18" charset="0"/>
              <a:cs typeface="Times New Roman" panose="02020603050405020304" pitchFamily="18" charset="0"/>
            </a:endParaRPr>
          </a:p>
        </p:txBody>
      </p:sp>
      <p:sp>
        <p:nvSpPr>
          <p:cNvPr id="7" name="Text Box 6"/>
          <p:cNvSpPr txBox="1"/>
          <p:nvPr/>
        </p:nvSpPr>
        <p:spPr>
          <a:xfrm>
            <a:off x="2347595" y="1258570"/>
            <a:ext cx="5007610" cy="645160"/>
          </a:xfrm>
          <a:prstGeom prst="rect">
            <a:avLst/>
          </a:prstGeom>
          <a:noFill/>
        </p:spPr>
        <p:txBody>
          <a:bodyPr wrap="square" rtlCol="0">
            <a:spAutoFit/>
          </a:bodyPr>
          <a:p>
            <a:r>
              <a:rPr lang="en-US" sz="3600" b="1">
                <a:solidFill>
                  <a:srgbClr val="00B0F0"/>
                </a:solidFill>
                <a:latin typeface="Times New Roman" panose="02020603050405020304" pitchFamily="18" charset="0"/>
                <a:cs typeface="Times New Roman" panose="02020603050405020304" pitchFamily="18" charset="0"/>
              </a:rPr>
              <a:t>Khởi động: Nghe nhạc</a:t>
            </a:r>
            <a:endParaRPr lang="en-US" sz="3600" b="1">
              <a:solidFill>
                <a:srgbClr val="00B0F0"/>
              </a:solidFill>
              <a:latin typeface="Times New Roman" panose="02020603050405020304" pitchFamily="18" charset="0"/>
              <a:cs typeface="Times New Roman" panose="02020603050405020304" pitchFamily="18" charset="0"/>
            </a:endParaRPr>
          </a:p>
        </p:txBody>
      </p:sp>
      <p:pic>
        <p:nvPicPr>
          <p:cNvPr id="8" name="Dau Cham Hoi - MY TAM (mp3cut.net)">
            <a:hlinkClick r:id="" action="ppaction://media"/>
          </p:cNvPr>
          <p:cNvPicPr/>
          <p:nvPr>
            <a:audioFile r:link="rId7"/>
            <p:extLst>
              <p:ext uri="{DAA4B4D4-6D71-4841-9C94-3DE7FCFB9230}">
                <p14:media xmlns:p14="http://schemas.microsoft.com/office/powerpoint/2010/main" r:embed="rId8"/>
              </p:ext>
            </p:extLst>
          </p:nvPr>
        </p:nvPicPr>
        <p:blipFill>
          <a:blip r:embed="rId9"/>
          <a:stretch>
            <a:fillRect/>
          </a:stretch>
        </p:blipFill>
        <p:spPr>
          <a:xfrm>
            <a:off x="482600" y="4123055"/>
            <a:ext cx="1864995" cy="1612265"/>
          </a:xfrm>
          <a:prstGeom prst="rect">
            <a:avLst/>
          </a:prstGeom>
        </p:spPr>
      </p:pic>
      <p:sp>
        <p:nvSpPr>
          <p:cNvPr id="2" name="Text Box 1"/>
          <p:cNvSpPr txBox="1"/>
          <p:nvPr/>
        </p:nvSpPr>
        <p:spPr>
          <a:xfrm>
            <a:off x="4159250" y="2999740"/>
            <a:ext cx="4154805" cy="521970"/>
          </a:xfrm>
          <a:prstGeom prst="rect">
            <a:avLst/>
          </a:prstGeom>
          <a:noFill/>
        </p:spPr>
        <p:txBody>
          <a:bodyPr wrap="square" rtlCol="0">
            <a:spAutoFit/>
          </a:bodyPr>
          <a:p>
            <a:r>
              <a:rPr lang="en-US" sz="2800" b="1">
                <a:solidFill>
                  <a:srgbClr val="00B0F0"/>
                </a:solidFill>
                <a:latin typeface="Times New Roman" panose="02020603050405020304" pitchFamily="18" charset="0"/>
                <a:cs typeface="Times New Roman" panose="02020603050405020304" pitchFamily="18" charset="0"/>
              </a:rPr>
              <a:t>Nhạc sĩ: Thế Hiển</a:t>
            </a:r>
            <a:endParaRPr lang="en-US" sz="2800" b="1">
              <a:solidFill>
                <a:srgbClr val="00B0F0"/>
              </a:solidFill>
              <a:latin typeface="Times New Roman" panose="02020603050405020304" pitchFamily="18" charset="0"/>
              <a:cs typeface="Times New Roman" panose="02020603050405020304" pitchFamily="18" charset="0"/>
            </a:endParaRPr>
          </a:p>
        </p:txBody>
      </p:sp>
    </p:spTree>
    <p:custDataLst>
      <p:tags r:id="rId10"/>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75467"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1">
                  <p:stCondLst>
                    <p:cond delay="indefinite"/>
                  </p:stCondLst>
                  <p:endCondLst>
                    <p:cond evt="onStopAudio">
                      <p:tgtEl>
                        <p:sldTgt/>
                      </p:tgtEl>
                    </p:cond>
                  </p:endCondLst>
                </p:cTn>
                <p:tgtEl>
                  <p:spTgt spid="8"/>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5"/>
          <p:cNvSpPr>
            <a:spLocks noChangeArrowheads="1"/>
          </p:cNvSpPr>
          <p:nvPr/>
        </p:nvSpPr>
        <p:spPr bwMode="auto">
          <a:xfrm>
            <a:off x="1908629" y="758371"/>
            <a:ext cx="8686800" cy="3692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US" sz="2600" b="1">
                <a:solidFill>
                  <a:srgbClr val="FF0000"/>
                </a:solidFill>
                <a:latin typeface="Times New Roman" panose="02020603050405020304" pitchFamily="18" charset="0"/>
                <a:cs typeface="Arial" panose="020B0604020202020204" pitchFamily="34" charset="0"/>
              </a:rPr>
              <a:t>Trò chơi: “AI NHANH, AI ĐÚNG”</a:t>
            </a:r>
            <a:endParaRPr lang="en-US" altLang="en-US" sz="2600" b="1">
              <a:solidFill>
                <a:srgbClr val="FF0000"/>
              </a:solidFill>
              <a:latin typeface="Times New Roman" panose="02020603050405020304" pitchFamily="18" charset="0"/>
              <a:cs typeface="Arial" panose="020B0604020202020204" pitchFamily="34" charset="0"/>
            </a:endParaRPr>
          </a:p>
          <a:p>
            <a:pPr eaLnBrk="1" hangingPunct="1"/>
            <a:endParaRPr lang="en-US" altLang="en-US" sz="2600" i="1">
              <a:solidFill>
                <a:srgbClr val="FF0000"/>
              </a:solidFill>
              <a:cs typeface="Arial" panose="020B0604020202020204" pitchFamily="34" charset="0"/>
            </a:endParaRPr>
          </a:p>
          <a:p>
            <a:pPr eaLnBrk="1" hangingPunct="1"/>
            <a:r>
              <a:rPr lang="en-US" altLang="en-US" sz="2600" i="1">
                <a:solidFill>
                  <a:srgbClr val="FF0000"/>
                </a:solidFill>
                <a:cs typeface="Arial" panose="020B0604020202020204" pitchFamily="34" charset="0"/>
              </a:rPr>
              <a:t> </a:t>
            </a:r>
            <a:r>
              <a:rPr lang="en-US" altLang="en-US" sz="2600" i="1">
                <a:solidFill>
                  <a:srgbClr val="FF0000"/>
                </a:solidFill>
                <a:latin typeface="Times New Roman" panose="02020603050405020304" pitchFamily="18" charset="0"/>
                <a:cs typeface="Times New Roman" panose="02020603050405020304" pitchFamily="18" charset="0"/>
              </a:rPr>
              <a:t>Em hãy chọn chữ cái đặt trước câu trả lời đúng</a:t>
            </a:r>
            <a:endParaRPr lang="en-US" altLang="en-US" sz="2600" i="1">
              <a:solidFill>
                <a:srgbClr val="FF0000"/>
              </a:solidFill>
              <a:latin typeface="Times New Roman" panose="02020603050405020304" pitchFamily="18" charset="0"/>
              <a:cs typeface="Times New Roman" panose="02020603050405020304" pitchFamily="18" charset="0"/>
            </a:endParaRPr>
          </a:p>
          <a:p>
            <a:pPr eaLnBrk="1" hangingPunct="1"/>
            <a:r>
              <a:rPr lang="en-US" altLang="en-US" sz="2600">
                <a:solidFill>
                  <a:srgbClr val="0000FF"/>
                </a:solidFill>
                <a:latin typeface="Times New Roman" panose="02020603050405020304" pitchFamily="18" charset="0"/>
                <a:cs typeface="Times New Roman" panose="02020603050405020304" pitchFamily="18" charset="0"/>
              </a:rPr>
              <a:t> * Các câu hỏi sau được dùng để làm gì?</a:t>
            </a:r>
            <a:endParaRPr lang="en-US" altLang="en-US" sz="2600">
              <a:solidFill>
                <a:srgbClr val="0000FF"/>
              </a:solidFill>
              <a:latin typeface="Times New Roman" panose="02020603050405020304" pitchFamily="18" charset="0"/>
              <a:cs typeface="Times New Roman" panose="02020603050405020304" pitchFamily="18" charset="0"/>
            </a:endParaRPr>
          </a:p>
          <a:p>
            <a:pPr eaLnBrk="1" hangingPunct="1"/>
            <a:r>
              <a:rPr lang="en-US" altLang="en-US" sz="2600">
                <a:solidFill>
                  <a:srgbClr val="0000FF"/>
                </a:solidFill>
                <a:latin typeface="Times New Roman" panose="02020603050405020304" pitchFamily="18" charset="0"/>
                <a:cs typeface="Times New Roman" panose="02020603050405020304" pitchFamily="18" charset="0"/>
              </a:rPr>
              <a:t> </a:t>
            </a:r>
            <a:r>
              <a:rPr lang="en-US" altLang="en-US" sz="2600">
                <a:latin typeface="Times New Roman" panose="02020603050405020304" pitchFamily="18" charset="0"/>
                <a:cs typeface="Times New Roman" panose="02020603050405020304" pitchFamily="18" charset="0"/>
              </a:rPr>
              <a:t>Con mèo nhà em hay ăn vụng. Em mắng nó </a:t>
            </a:r>
            <a:r>
              <a:rPr lang="en-US" altLang="en-US" sz="2600">
                <a:solidFill>
                  <a:srgbClr val="FF3300"/>
                </a:solidFill>
                <a:latin typeface="Times New Roman" panose="02020603050405020304" pitchFamily="18" charset="0"/>
                <a:cs typeface="Times New Roman" panose="02020603050405020304" pitchFamily="18" charset="0"/>
              </a:rPr>
              <a:t>“Sao mày hư thế?”</a:t>
            </a:r>
            <a:endParaRPr lang="en-US" altLang="en-US" sz="2600">
              <a:solidFill>
                <a:srgbClr val="FF3300"/>
              </a:solidFill>
              <a:latin typeface="Times New Roman" panose="02020603050405020304" pitchFamily="18" charset="0"/>
              <a:cs typeface="Times New Roman" panose="02020603050405020304" pitchFamily="18" charset="0"/>
            </a:endParaRPr>
          </a:p>
          <a:p>
            <a:pPr eaLnBrk="1" hangingPunct="1"/>
            <a:r>
              <a:rPr lang="en-US" altLang="en-US" sz="2600">
                <a:solidFill>
                  <a:srgbClr val="0000FF"/>
                </a:solidFill>
                <a:latin typeface="Times New Roman" panose="02020603050405020304" pitchFamily="18" charset="0"/>
                <a:cs typeface="Times New Roman" panose="02020603050405020304" pitchFamily="18" charset="0"/>
              </a:rPr>
              <a:t>  A .    Tỏ thái độ chê.</a:t>
            </a:r>
            <a:endParaRPr lang="en-US" altLang="en-US" sz="2600">
              <a:solidFill>
                <a:srgbClr val="0000FF"/>
              </a:solidFill>
              <a:latin typeface="Times New Roman" panose="02020603050405020304" pitchFamily="18" charset="0"/>
              <a:cs typeface="Times New Roman" panose="02020603050405020304" pitchFamily="18" charset="0"/>
            </a:endParaRPr>
          </a:p>
          <a:p>
            <a:pPr eaLnBrk="1" hangingPunct="1"/>
            <a:r>
              <a:rPr lang="en-US" altLang="en-US" sz="2600">
                <a:solidFill>
                  <a:srgbClr val="0000FF"/>
                </a:solidFill>
                <a:latin typeface="Times New Roman" panose="02020603050405020304" pitchFamily="18" charset="0"/>
                <a:cs typeface="Times New Roman" panose="02020603050405020304" pitchFamily="18" charset="0"/>
              </a:rPr>
              <a:t>  B .     Khẳng định, phủ định.</a:t>
            </a:r>
            <a:endParaRPr lang="en-US" altLang="en-US" sz="2600">
              <a:solidFill>
                <a:srgbClr val="0000FF"/>
              </a:solidFill>
              <a:latin typeface="Times New Roman" panose="02020603050405020304" pitchFamily="18" charset="0"/>
              <a:cs typeface="Times New Roman" panose="02020603050405020304" pitchFamily="18" charset="0"/>
            </a:endParaRPr>
          </a:p>
          <a:p>
            <a:pPr eaLnBrk="1" hangingPunct="1"/>
            <a:r>
              <a:rPr lang="en-US" altLang="en-US" sz="2600">
                <a:solidFill>
                  <a:srgbClr val="0000FF"/>
                </a:solidFill>
                <a:latin typeface="Times New Roman" panose="02020603050405020304" pitchFamily="18" charset="0"/>
                <a:cs typeface="Times New Roman" panose="02020603050405020304" pitchFamily="18" charset="0"/>
              </a:rPr>
              <a:t>  C .     Thể hiện yêu cầu, mong nuốn.</a:t>
            </a:r>
            <a:endParaRPr lang="en-US" altLang="en-US" sz="2600">
              <a:solidFill>
                <a:srgbClr val="0000FF"/>
              </a:solidFill>
              <a:latin typeface="Times New Roman" panose="02020603050405020304" pitchFamily="18" charset="0"/>
              <a:cs typeface="Times New Roman" panose="02020603050405020304" pitchFamily="18" charset="0"/>
            </a:endParaRPr>
          </a:p>
          <a:p>
            <a:pPr eaLnBrk="1" hangingPunct="1"/>
            <a:r>
              <a:rPr lang="en-US" altLang="en-US" sz="2600">
                <a:solidFill>
                  <a:srgbClr val="0000FF"/>
                </a:solidFill>
                <a:latin typeface="Times New Roman" panose="02020603050405020304" pitchFamily="18" charset="0"/>
                <a:cs typeface="Times New Roman" panose="02020603050405020304" pitchFamily="18" charset="0"/>
              </a:rPr>
              <a:t> </a:t>
            </a:r>
            <a:r>
              <a:rPr lang="en-US" altLang="en-US" sz="2600">
                <a:cs typeface="Arial" panose="020B0604020202020204" pitchFamily="34" charset="0"/>
              </a:rPr>
              <a:t>    </a:t>
            </a:r>
            <a:endParaRPr lang="en-US" altLang="en-US" sz="2600">
              <a:solidFill>
                <a:srgbClr val="0000CC"/>
              </a:solidFill>
              <a:cs typeface="Arial" panose="020B0604020202020204" pitchFamily="34" charset="0"/>
            </a:endParaRPr>
          </a:p>
        </p:txBody>
      </p:sp>
      <p:sp>
        <p:nvSpPr>
          <p:cNvPr id="7" name="Oval 8"/>
          <p:cNvSpPr>
            <a:spLocks noChangeArrowheads="1"/>
          </p:cNvSpPr>
          <p:nvPr/>
        </p:nvSpPr>
        <p:spPr bwMode="auto">
          <a:xfrm>
            <a:off x="2061030" y="2739571"/>
            <a:ext cx="481013" cy="457200"/>
          </a:xfrm>
          <a:prstGeom prst="ellipse">
            <a:avLst/>
          </a:prstGeom>
          <a:solidFill>
            <a:schemeClr val="accent1"/>
          </a:solidFill>
          <a:ln w="9525">
            <a:solidFill>
              <a:schemeClr val="tx1"/>
            </a:solidFill>
            <a:rou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US" sz="2400">
                <a:solidFill>
                  <a:srgbClr val="FF3300"/>
                </a:solidFill>
                <a:latin typeface="Times New Roman" panose="02020603050405020304" pitchFamily="18" charset="0"/>
                <a:cs typeface="Arial" panose="020B0604020202020204" pitchFamily="34" charset="0"/>
              </a:rPr>
              <a:t>A</a:t>
            </a:r>
            <a:endParaRPr lang="en-US" altLang="en-US" sz="2400">
              <a:solidFill>
                <a:srgbClr val="FF3300"/>
              </a:solidFill>
              <a:latin typeface="Times New Roman" panose="02020603050405020304" pitchFamily="18" charset="0"/>
              <a:cs typeface="Arial" panose="020B0604020202020204" pitchFamily="34" charset="0"/>
            </a:endParaRPr>
          </a:p>
        </p:txBody>
      </p:sp>
      <p:pic>
        <p:nvPicPr>
          <p:cNvPr id="12" name="Picture 16" descr="8a00999fd18d"/>
          <p:cNvPicPr>
            <a:picLocks noChangeAspect="1" noChangeArrowheads="1" noCrop="1"/>
          </p:cNvPicPr>
          <p:nvPr/>
        </p:nvPicPr>
        <p:blipFill>
          <a:blip r:embed="rId1"/>
          <a:srcRect/>
          <a:stretch>
            <a:fillRect/>
          </a:stretch>
        </p:blipFill>
        <p:spPr bwMode="auto">
          <a:xfrm>
            <a:off x="1381760" y="57150"/>
            <a:ext cx="9531350"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38" descr="WhitecornerFlowe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535" y="5080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39" descr="WhitecornerFlowe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20083" y="5503228"/>
            <a:ext cx="1371600" cy="1357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40" descr="WhitecornerFlowe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830560" y="5715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Picture 41" descr="WhitecornerFlowe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546227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Picture 16" descr="8a00999fd18d"/>
          <p:cNvPicPr>
            <a:picLocks noChangeAspect="1" noChangeArrowheads="1" noCrop="1"/>
          </p:cNvPicPr>
          <p:nvPr/>
        </p:nvPicPr>
        <p:blipFill>
          <a:blip r:embed="rId1"/>
          <a:srcRect/>
          <a:stretch>
            <a:fillRect/>
          </a:stretch>
        </p:blipFill>
        <p:spPr bwMode="auto">
          <a:xfrm>
            <a:off x="1167765" y="6355715"/>
            <a:ext cx="9943465" cy="4845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anim calcmode="lin" valueType="num">
                                      <p:cBhvr additive="base">
                                        <p:cTn id="23" dur="500" fill="hold"/>
                                        <p:tgtEl>
                                          <p:spTgt spid="7"/>
                                        </p:tgtEl>
                                        <p:attrNameLst>
                                          <p:attrName>ppt_x</p:attrName>
                                        </p:attrNameLst>
                                      </p:cBhvr>
                                      <p:tavLst>
                                        <p:tav tm="0">
                                          <p:val>
                                            <p:strVal val="#ppt_x"/>
                                          </p:val>
                                        </p:tav>
                                        <p:tav tm="100000">
                                          <p:val>
                                            <p:strVal val="#ppt_x"/>
                                          </p:val>
                                        </p:tav>
                                      </p:tavLst>
                                    </p:anim>
                                    <p:anim calcmode="lin" valueType="num">
                                      <p:cBhvr additive="base">
                                        <p:cTn id="2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5"/>
          <p:cNvSpPr>
            <a:spLocks noChangeArrowheads="1"/>
          </p:cNvSpPr>
          <p:nvPr/>
        </p:nvSpPr>
        <p:spPr bwMode="auto">
          <a:xfrm>
            <a:off x="1908629" y="758371"/>
            <a:ext cx="8686800" cy="28917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US" sz="2600" b="1">
                <a:solidFill>
                  <a:srgbClr val="FF0000"/>
                </a:solidFill>
                <a:latin typeface="Times New Roman" panose="02020603050405020304" pitchFamily="18" charset="0"/>
                <a:cs typeface="Arial" panose="020B0604020202020204" pitchFamily="34" charset="0"/>
              </a:rPr>
              <a:t>Trò chơi: “AI NHANH, AI ĐÚNG”</a:t>
            </a:r>
            <a:endParaRPr lang="en-US" altLang="en-US" sz="2600" b="1">
              <a:solidFill>
                <a:srgbClr val="FF0000"/>
              </a:solidFill>
              <a:latin typeface="Times New Roman" panose="02020603050405020304" pitchFamily="18" charset="0"/>
              <a:cs typeface="Arial" panose="020B0604020202020204" pitchFamily="34" charset="0"/>
            </a:endParaRPr>
          </a:p>
          <a:p>
            <a:pPr eaLnBrk="1" hangingPunct="1"/>
            <a:endParaRPr lang="en-US" altLang="en-US" sz="2600" i="1">
              <a:solidFill>
                <a:srgbClr val="FF0000"/>
              </a:solidFill>
              <a:cs typeface="Arial" panose="020B0604020202020204" pitchFamily="34" charset="0"/>
            </a:endParaRPr>
          </a:p>
          <a:p>
            <a:pPr eaLnBrk="1" hangingPunct="1"/>
            <a:r>
              <a:rPr lang="en-US" altLang="en-US" sz="2600" i="1">
                <a:solidFill>
                  <a:srgbClr val="FF0000"/>
                </a:solidFill>
                <a:cs typeface="Arial" panose="020B0604020202020204" pitchFamily="34" charset="0"/>
              </a:rPr>
              <a:t> </a:t>
            </a:r>
            <a:r>
              <a:rPr lang="en-US" altLang="en-US" sz="2600">
                <a:solidFill>
                  <a:srgbClr val="0000FF"/>
                </a:solidFill>
                <a:latin typeface="Times New Roman" panose="02020603050405020304" pitchFamily="18" charset="0"/>
                <a:cs typeface="Times New Roman" panose="02020603050405020304" pitchFamily="18" charset="0"/>
              </a:rPr>
              <a:t> </a:t>
            </a:r>
            <a:r>
              <a:rPr lang="en-US" altLang="en-US" sz="2600">
                <a:latin typeface="Times New Roman" panose="02020603050405020304" pitchFamily="18" charset="0"/>
                <a:cs typeface="Times New Roman" panose="02020603050405020304" pitchFamily="18" charset="0"/>
              </a:rPr>
              <a:t>* Một bạn thích học tiếng Pháp. Em nói với bạn: </a:t>
            </a:r>
            <a:r>
              <a:rPr lang="en-US" altLang="en-US" sz="2600">
                <a:solidFill>
                  <a:srgbClr val="FF3300"/>
                </a:solidFill>
                <a:latin typeface="Times New Roman" panose="02020603050405020304" pitchFamily="18" charset="0"/>
                <a:cs typeface="Times New Roman" panose="02020603050405020304" pitchFamily="18" charset="0"/>
              </a:rPr>
              <a:t>“ Tiếng Anh cũng hay chứ?”</a:t>
            </a:r>
            <a:endParaRPr lang="en-US" altLang="en-US" sz="2600">
              <a:solidFill>
                <a:srgbClr val="FF3300"/>
              </a:solidFill>
              <a:latin typeface="Times New Roman" panose="02020603050405020304" pitchFamily="18" charset="0"/>
              <a:cs typeface="Times New Roman" panose="02020603050405020304" pitchFamily="18" charset="0"/>
            </a:endParaRPr>
          </a:p>
          <a:p>
            <a:pPr eaLnBrk="1" hangingPunct="1"/>
            <a:r>
              <a:rPr lang="en-US" altLang="en-US" sz="2600">
                <a:solidFill>
                  <a:srgbClr val="0000FF"/>
                </a:solidFill>
                <a:latin typeface="Times New Roman" panose="02020603050405020304" pitchFamily="18" charset="0"/>
                <a:cs typeface="Times New Roman" panose="02020603050405020304" pitchFamily="18" charset="0"/>
              </a:rPr>
              <a:t>  A .    Tỏ thái độ khen, chê</a:t>
            </a:r>
            <a:endParaRPr lang="en-US" altLang="en-US" sz="2600">
              <a:solidFill>
                <a:srgbClr val="0000FF"/>
              </a:solidFill>
              <a:latin typeface="Times New Roman" panose="02020603050405020304" pitchFamily="18" charset="0"/>
              <a:cs typeface="Times New Roman" panose="02020603050405020304" pitchFamily="18" charset="0"/>
            </a:endParaRPr>
          </a:p>
          <a:p>
            <a:pPr eaLnBrk="1" hangingPunct="1"/>
            <a:r>
              <a:rPr lang="en-US" altLang="en-US" sz="2600">
                <a:solidFill>
                  <a:srgbClr val="0000FF"/>
                </a:solidFill>
                <a:latin typeface="Times New Roman" panose="02020603050405020304" pitchFamily="18" charset="0"/>
                <a:cs typeface="Times New Roman" panose="02020603050405020304" pitchFamily="18" charset="0"/>
              </a:rPr>
              <a:t>  B .     Phủ  định.</a:t>
            </a:r>
            <a:endParaRPr lang="en-US" altLang="en-US" sz="2600">
              <a:solidFill>
                <a:srgbClr val="0000FF"/>
              </a:solidFill>
              <a:latin typeface="Times New Roman" panose="02020603050405020304" pitchFamily="18" charset="0"/>
              <a:cs typeface="Times New Roman" panose="02020603050405020304" pitchFamily="18" charset="0"/>
            </a:endParaRPr>
          </a:p>
          <a:p>
            <a:pPr eaLnBrk="1" hangingPunct="1"/>
            <a:r>
              <a:rPr lang="en-US" altLang="en-US" sz="2600">
                <a:solidFill>
                  <a:srgbClr val="0000FF"/>
                </a:solidFill>
                <a:latin typeface="Times New Roman" panose="02020603050405020304" pitchFamily="18" charset="0"/>
                <a:cs typeface="Times New Roman" panose="02020603050405020304" pitchFamily="18" charset="0"/>
              </a:rPr>
              <a:t>  C .     Thể hiện yêu cầu, mong muốn</a:t>
            </a:r>
            <a:r>
              <a:rPr lang="en-US" altLang="en-US" sz="2600">
                <a:cs typeface="Arial" panose="020B0604020202020204" pitchFamily="34" charset="0"/>
              </a:rPr>
              <a:t>     </a:t>
            </a:r>
            <a:endParaRPr lang="en-US" altLang="en-US" sz="2600">
              <a:solidFill>
                <a:srgbClr val="0000CC"/>
              </a:solidFill>
              <a:cs typeface="Arial" panose="020B0604020202020204" pitchFamily="34" charset="0"/>
            </a:endParaRPr>
          </a:p>
        </p:txBody>
      </p:sp>
      <p:sp>
        <p:nvSpPr>
          <p:cNvPr id="5" name="Oval 7"/>
          <p:cNvSpPr>
            <a:spLocks noChangeArrowheads="1"/>
          </p:cNvSpPr>
          <p:nvPr/>
        </p:nvSpPr>
        <p:spPr bwMode="auto">
          <a:xfrm>
            <a:off x="2010229" y="2733221"/>
            <a:ext cx="495300" cy="457200"/>
          </a:xfrm>
          <a:prstGeom prst="ellipse">
            <a:avLst/>
          </a:prstGeom>
          <a:solidFill>
            <a:schemeClr val="accent1"/>
          </a:solidFill>
          <a:ln w="9525">
            <a:solidFill>
              <a:schemeClr val="tx1"/>
            </a:solidFill>
            <a:rou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US" sz="2400">
                <a:solidFill>
                  <a:srgbClr val="FF3300"/>
                </a:solidFill>
                <a:latin typeface="Times New Roman" panose="02020603050405020304" pitchFamily="18" charset="0"/>
                <a:cs typeface="Arial" panose="020B0604020202020204" pitchFamily="34" charset="0"/>
              </a:rPr>
              <a:t>B</a:t>
            </a:r>
            <a:endParaRPr lang="en-US" altLang="en-US" sz="2400">
              <a:solidFill>
                <a:srgbClr val="FF3300"/>
              </a:solidFill>
              <a:latin typeface="Times New Roman" panose="02020603050405020304" pitchFamily="18" charset="0"/>
              <a:cs typeface="Arial" panose="020B0604020202020204" pitchFamily="34" charset="0"/>
            </a:endParaRPr>
          </a:p>
        </p:txBody>
      </p:sp>
      <p:pic>
        <p:nvPicPr>
          <p:cNvPr id="12" name="Picture 16" descr="8a00999fd18d"/>
          <p:cNvPicPr>
            <a:picLocks noChangeAspect="1" noChangeArrowheads="1" noCrop="1"/>
          </p:cNvPicPr>
          <p:nvPr/>
        </p:nvPicPr>
        <p:blipFill>
          <a:blip r:embed="rId1"/>
          <a:srcRect/>
          <a:stretch>
            <a:fillRect/>
          </a:stretch>
        </p:blipFill>
        <p:spPr bwMode="auto">
          <a:xfrm>
            <a:off x="1381760" y="57150"/>
            <a:ext cx="9531350"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38" descr="WhitecornerFlowe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535" y="5080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39" descr="WhitecornerFlowe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20083" y="5503228"/>
            <a:ext cx="1371600" cy="1357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40" descr="WhitecornerFlowe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830560" y="5715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Picture 41" descr="WhitecornerFlowe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546227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Picture 16" descr="8a00999fd18d"/>
          <p:cNvPicPr>
            <a:picLocks noChangeAspect="1" noChangeArrowheads="1" noCrop="1"/>
          </p:cNvPicPr>
          <p:nvPr/>
        </p:nvPicPr>
        <p:blipFill>
          <a:blip r:embed="rId1"/>
          <a:srcRect/>
          <a:stretch>
            <a:fillRect/>
          </a:stretch>
        </p:blipFill>
        <p:spPr bwMode="auto">
          <a:xfrm>
            <a:off x="1167765" y="6355715"/>
            <a:ext cx="9943465" cy="4845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4">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anim calcmode="lin" valueType="num">
                                      <p:cBhvr additive="base">
                                        <p:cTn id="11" dur="500" fill="hold"/>
                                        <p:tgtEl>
                                          <p:spTgt spid="4">
                                            <p:txEl>
                                              <p:pRg st="2" end="2"/>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4">
                                            <p:txEl>
                                              <p:pRg st="2" end="2"/>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anim calcmode="lin" valueType="num">
                                      <p:cBhvr additive="base">
                                        <p:cTn id="15" dur="500" fill="hold"/>
                                        <p:tgtEl>
                                          <p:spTgt spid="4">
                                            <p:txEl>
                                              <p:pRg st="3" end="3"/>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4">
                                            <p:txEl>
                                              <p:pRg st="3" end="3"/>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4">
                                            <p:txEl>
                                              <p:pRg st="4" end="4"/>
                                            </p:txEl>
                                          </p:spTgt>
                                        </p:tgtEl>
                                        <p:attrNameLst>
                                          <p:attrName>style.visibility</p:attrName>
                                        </p:attrNameLst>
                                      </p:cBhvr>
                                      <p:to>
                                        <p:strVal val="visible"/>
                                      </p:to>
                                    </p:set>
                                    <p:anim calcmode="lin" valueType="num">
                                      <p:cBhvr additive="base">
                                        <p:cTn id="19" dur="500" fill="hold"/>
                                        <p:tgtEl>
                                          <p:spTgt spid="4">
                                            <p:txEl>
                                              <p:pRg st="4" end="4"/>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4">
                                            <p:txEl>
                                              <p:pRg st="4" end="4"/>
                                            </p:txEl>
                                          </p:spTgt>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4">
                                            <p:txEl>
                                              <p:pRg st="5" end="5"/>
                                            </p:txEl>
                                          </p:spTgt>
                                        </p:tgtEl>
                                        <p:attrNameLst>
                                          <p:attrName>style.visibility</p:attrName>
                                        </p:attrNameLst>
                                      </p:cBhvr>
                                      <p:to>
                                        <p:strVal val="visible"/>
                                      </p:to>
                                    </p:set>
                                    <p:anim calcmode="lin" valueType="num">
                                      <p:cBhvr additive="base">
                                        <p:cTn id="23" dur="500" fill="hold"/>
                                        <p:tgtEl>
                                          <p:spTgt spid="4">
                                            <p:txEl>
                                              <p:pRg st="5" end="5"/>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4">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0" presetClass="entr" presetSubtype="0" fill="hold" grpId="0" nodeType="clickEffect">
                                  <p:stCondLst>
                                    <p:cond delay="0"/>
                                  </p:stCondLst>
                                  <p:childTnLst>
                                    <p:set>
                                      <p:cBhvr>
                                        <p:cTn id="28" dur="1" fill="hold">
                                          <p:stCondLst>
                                            <p:cond delay="0"/>
                                          </p:stCondLst>
                                        </p:cTn>
                                        <p:tgtEl>
                                          <p:spTgt spid="5"/>
                                        </p:tgtEl>
                                        <p:attrNameLst>
                                          <p:attrName>style.visibility</p:attrName>
                                        </p:attrNameLst>
                                      </p:cBhvr>
                                      <p:to>
                                        <p:strVal val="visible"/>
                                      </p:to>
                                    </p:set>
                                    <p:animEffect transition="in" filter="wedge">
                                      <p:cBhvr>
                                        <p:cTn id="29"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a:spLocks noChangeArrowheads="1"/>
          </p:cNvSpPr>
          <p:nvPr/>
        </p:nvSpPr>
        <p:spPr bwMode="auto">
          <a:xfrm>
            <a:off x="3411085" y="707573"/>
            <a:ext cx="5576887" cy="519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2800" b="1">
                <a:solidFill>
                  <a:srgbClr val="FF0000"/>
                </a:solidFill>
                <a:latin typeface="Times New Roman" panose="02020603050405020304" pitchFamily="18" charset="0"/>
                <a:cs typeface="Arial" panose="020B0604020202020204" pitchFamily="34" charset="0"/>
              </a:rPr>
              <a:t>Trò chơi: “AI NHANH, AI ĐÚNG”</a:t>
            </a:r>
            <a:endParaRPr lang="en-US" altLang="en-US" sz="2800" b="1">
              <a:solidFill>
                <a:srgbClr val="FF0000"/>
              </a:solidFill>
              <a:latin typeface="Times New Roman" panose="02020603050405020304" pitchFamily="18" charset="0"/>
              <a:cs typeface="Arial" panose="020B0604020202020204" pitchFamily="34" charset="0"/>
            </a:endParaRPr>
          </a:p>
        </p:txBody>
      </p:sp>
      <p:sp>
        <p:nvSpPr>
          <p:cNvPr id="8" name="Rectangle 7"/>
          <p:cNvSpPr>
            <a:spLocks noChangeArrowheads="1"/>
          </p:cNvSpPr>
          <p:nvPr/>
        </p:nvSpPr>
        <p:spPr bwMode="auto">
          <a:xfrm>
            <a:off x="2006147" y="1317172"/>
            <a:ext cx="8505825" cy="37534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a:solidFill>
                  <a:srgbClr val="FF3300"/>
                </a:solidFill>
                <a:cs typeface="Arial" panose="020B0604020202020204" pitchFamily="34" charset="0"/>
              </a:rPr>
              <a:t>       </a:t>
            </a:r>
            <a:r>
              <a:rPr lang="en-US" altLang="en-US" sz="2800">
                <a:solidFill>
                  <a:srgbClr val="FF3300"/>
                </a:solidFill>
                <a:latin typeface="Times New Roman" panose="02020603050405020304" pitchFamily="18" charset="0"/>
                <a:cs typeface="Times New Roman" panose="02020603050405020304" pitchFamily="18" charset="0"/>
              </a:rPr>
              <a:t>Em hãy chọn chữ cái đặt trước câu trả lời đúng</a:t>
            </a:r>
            <a:endParaRPr lang="en-US" altLang="en-US" sz="2800">
              <a:solidFill>
                <a:srgbClr val="FF3300"/>
              </a:solidFill>
              <a:latin typeface="Times New Roman" panose="02020603050405020304" pitchFamily="18" charset="0"/>
              <a:cs typeface="Times New Roman" panose="02020603050405020304" pitchFamily="18" charset="0"/>
            </a:endParaRPr>
          </a:p>
          <a:p>
            <a:pPr eaLnBrk="1" hangingPunct="1"/>
            <a:r>
              <a:rPr lang="en-US" altLang="en-US" sz="2800">
                <a:solidFill>
                  <a:srgbClr val="0000FF"/>
                </a:solidFill>
                <a:latin typeface="Times New Roman" panose="02020603050405020304" pitchFamily="18" charset="0"/>
                <a:cs typeface="Times New Roman" panose="02020603050405020304" pitchFamily="18" charset="0"/>
              </a:rPr>
              <a:t> * Các câu hỏi sau được dùng làm gì?</a:t>
            </a:r>
            <a:endParaRPr lang="en-US" altLang="en-US" sz="2800">
              <a:solidFill>
                <a:srgbClr val="0000FF"/>
              </a:solidFill>
              <a:latin typeface="Times New Roman" panose="02020603050405020304" pitchFamily="18" charset="0"/>
              <a:cs typeface="Times New Roman" panose="02020603050405020304" pitchFamily="18" charset="0"/>
            </a:endParaRPr>
          </a:p>
          <a:p>
            <a:pPr eaLnBrk="1" hangingPunct="1"/>
            <a:r>
              <a:rPr lang="en-US" altLang="en-US" sz="2800">
                <a:solidFill>
                  <a:srgbClr val="0000FF"/>
                </a:solidFill>
                <a:latin typeface="Times New Roman" panose="02020603050405020304" pitchFamily="18" charset="0"/>
                <a:cs typeface="Times New Roman" panose="02020603050405020304" pitchFamily="18" charset="0"/>
              </a:rPr>
              <a:t>      Tôi đang học bài, bé Lan đến ôm cổ tôi. Tôi bảo: </a:t>
            </a:r>
            <a:r>
              <a:rPr lang="en-US" altLang="en-US" sz="2800">
                <a:solidFill>
                  <a:srgbClr val="FF0000"/>
                </a:solidFill>
                <a:latin typeface="Times New Roman" panose="02020603050405020304" pitchFamily="18" charset="0"/>
                <a:cs typeface="Times New Roman" panose="02020603050405020304" pitchFamily="18" charset="0"/>
              </a:rPr>
              <a:t>“Em ra ngoài cho chị học bài được không?”</a:t>
            </a:r>
            <a:endParaRPr lang="en-US" altLang="en-US" sz="2800">
              <a:solidFill>
                <a:srgbClr val="0000FF"/>
              </a:solidFill>
              <a:latin typeface="Times New Roman" panose="02020603050405020304" pitchFamily="18" charset="0"/>
              <a:cs typeface="Times New Roman" panose="02020603050405020304" pitchFamily="18" charset="0"/>
            </a:endParaRPr>
          </a:p>
          <a:p>
            <a:pPr eaLnBrk="1" hangingPunct="1">
              <a:lnSpc>
                <a:spcPct val="150000"/>
              </a:lnSpc>
            </a:pPr>
            <a:r>
              <a:rPr lang="en-US" altLang="en-US" sz="2800">
                <a:solidFill>
                  <a:srgbClr val="0000FF"/>
                </a:solidFill>
                <a:latin typeface="Times New Roman" panose="02020603050405020304" pitchFamily="18" charset="0"/>
                <a:cs typeface="Times New Roman" panose="02020603050405020304" pitchFamily="18" charset="0"/>
              </a:rPr>
              <a:t>  A .   Tỏ thái độ khen, chê.</a:t>
            </a:r>
            <a:endParaRPr lang="en-US" altLang="en-US" sz="2800">
              <a:solidFill>
                <a:srgbClr val="0000FF"/>
              </a:solidFill>
              <a:latin typeface="Times New Roman" panose="02020603050405020304" pitchFamily="18" charset="0"/>
              <a:cs typeface="Times New Roman" panose="02020603050405020304" pitchFamily="18" charset="0"/>
            </a:endParaRPr>
          </a:p>
          <a:p>
            <a:pPr eaLnBrk="1" hangingPunct="1">
              <a:lnSpc>
                <a:spcPct val="150000"/>
              </a:lnSpc>
            </a:pPr>
            <a:r>
              <a:rPr lang="en-US" altLang="en-US" sz="2800">
                <a:solidFill>
                  <a:srgbClr val="0000FF"/>
                </a:solidFill>
                <a:latin typeface="Times New Roman" panose="02020603050405020304" pitchFamily="18" charset="0"/>
                <a:cs typeface="Times New Roman" panose="02020603050405020304" pitchFamily="18" charset="0"/>
              </a:rPr>
              <a:t>  B .    </a:t>
            </a:r>
            <a:r>
              <a:rPr lang="en-US" altLang="en-US" sz="2800">
                <a:solidFill>
                  <a:srgbClr val="0000FF"/>
                </a:solidFill>
                <a:latin typeface="Times New Roman" panose="02020603050405020304" pitchFamily="18" charset="0"/>
                <a:cs typeface="Times New Roman" panose="02020603050405020304" pitchFamily="18" charset="0"/>
                <a:sym typeface="+mn-ea"/>
              </a:rPr>
              <a:t>Khẳng đinh, phủ định.</a:t>
            </a:r>
            <a:endParaRPr lang="en-US" altLang="en-US" sz="2800">
              <a:solidFill>
                <a:srgbClr val="0000FF"/>
              </a:solidFill>
              <a:latin typeface="Times New Roman" panose="02020603050405020304" pitchFamily="18" charset="0"/>
              <a:cs typeface="Times New Roman" panose="02020603050405020304" pitchFamily="18" charset="0"/>
              <a:sym typeface="+mn-ea"/>
            </a:endParaRPr>
          </a:p>
          <a:p>
            <a:pPr eaLnBrk="1" hangingPunct="1">
              <a:lnSpc>
                <a:spcPct val="150000"/>
              </a:lnSpc>
            </a:pPr>
            <a:r>
              <a:rPr lang="en-US" altLang="en-US" sz="2800">
                <a:solidFill>
                  <a:srgbClr val="0000FF"/>
                </a:solidFill>
                <a:latin typeface="Times New Roman" panose="02020603050405020304" pitchFamily="18" charset="0"/>
                <a:cs typeface="Times New Roman" panose="02020603050405020304" pitchFamily="18" charset="0"/>
              </a:rPr>
              <a:t>  C .  </a:t>
            </a:r>
            <a:r>
              <a:rPr lang="en-US" altLang="en-US" sz="2800">
                <a:solidFill>
                  <a:srgbClr val="0000FF"/>
                </a:solidFill>
                <a:latin typeface="Times New Roman" panose="02020603050405020304" pitchFamily="18" charset="0"/>
                <a:cs typeface="Times New Roman" panose="02020603050405020304" pitchFamily="18" charset="0"/>
                <a:sym typeface="+mn-ea"/>
              </a:rPr>
              <a:t>Thể hiện yêu cầu, mong muốn.</a:t>
            </a:r>
            <a:r>
              <a:rPr lang="en-US" altLang="en-US" sz="2800">
                <a:solidFill>
                  <a:srgbClr val="0000FF"/>
                </a:solidFill>
                <a:latin typeface="Times New Roman" panose="02020603050405020304" pitchFamily="18" charset="0"/>
                <a:cs typeface="Times New Roman" panose="02020603050405020304" pitchFamily="18" charset="0"/>
              </a:rPr>
              <a:t> </a:t>
            </a:r>
            <a:endParaRPr lang="en-US" altLang="en-US" sz="2800">
              <a:solidFill>
                <a:srgbClr val="0000FF"/>
              </a:solidFill>
              <a:latin typeface="Times New Roman" panose="02020603050405020304" pitchFamily="18" charset="0"/>
              <a:cs typeface="Times New Roman" panose="02020603050405020304" pitchFamily="18" charset="0"/>
            </a:endParaRPr>
          </a:p>
        </p:txBody>
      </p:sp>
      <p:sp>
        <p:nvSpPr>
          <p:cNvPr id="9" name="Oval 8"/>
          <p:cNvSpPr>
            <a:spLocks noChangeArrowheads="1"/>
          </p:cNvSpPr>
          <p:nvPr/>
        </p:nvSpPr>
        <p:spPr bwMode="auto">
          <a:xfrm>
            <a:off x="2185851" y="4537257"/>
            <a:ext cx="533400" cy="533400"/>
          </a:xfrm>
          <a:prstGeom prst="ellipse">
            <a:avLst/>
          </a:prstGeom>
          <a:solidFill>
            <a:schemeClr val="accent1"/>
          </a:solidFill>
          <a:ln w="9525">
            <a:solidFill>
              <a:schemeClr val="tx1"/>
            </a:solidFill>
            <a:rou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US" sz="2400">
                <a:solidFill>
                  <a:srgbClr val="FF3300"/>
                </a:solidFill>
                <a:latin typeface="Times New Roman" panose="02020603050405020304" pitchFamily="18" charset="0"/>
                <a:cs typeface="Arial" panose="020B0604020202020204" pitchFamily="34" charset="0"/>
              </a:rPr>
              <a:t>C</a:t>
            </a:r>
            <a:endParaRPr lang="en-US" altLang="en-US" sz="2400">
              <a:solidFill>
                <a:srgbClr val="FF3300"/>
              </a:solidFill>
              <a:latin typeface="Times New Roman" panose="02020603050405020304" pitchFamily="18" charset="0"/>
              <a:cs typeface="Arial" panose="020B0604020202020204" pitchFamily="34" charset="0"/>
            </a:endParaRPr>
          </a:p>
        </p:txBody>
      </p:sp>
      <p:pic>
        <p:nvPicPr>
          <p:cNvPr id="12" name="Picture 16" descr="8a00999fd18d"/>
          <p:cNvPicPr>
            <a:picLocks noChangeAspect="1" noChangeArrowheads="1" noCrop="1"/>
          </p:cNvPicPr>
          <p:nvPr/>
        </p:nvPicPr>
        <p:blipFill>
          <a:blip r:embed="rId1"/>
          <a:srcRect/>
          <a:stretch>
            <a:fillRect/>
          </a:stretch>
        </p:blipFill>
        <p:spPr bwMode="auto">
          <a:xfrm>
            <a:off x="1381760" y="57150"/>
            <a:ext cx="9531350"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38" descr="WhitecornerFlowe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535" y="5080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39" descr="WhitecornerFlowe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20083" y="5503228"/>
            <a:ext cx="1371600" cy="1357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40" descr="WhitecornerFlowe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830560" y="5715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Picture 41" descr="WhitecornerFlowe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546227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Picture 16" descr="8a00999fd18d"/>
          <p:cNvPicPr>
            <a:picLocks noChangeAspect="1" noChangeArrowheads="1" noCrop="1"/>
          </p:cNvPicPr>
          <p:nvPr/>
        </p:nvPicPr>
        <p:blipFill>
          <a:blip r:embed="rId1"/>
          <a:srcRect/>
          <a:stretch>
            <a:fillRect/>
          </a:stretch>
        </p:blipFill>
        <p:spPr bwMode="auto">
          <a:xfrm>
            <a:off x="1167765" y="6355715"/>
            <a:ext cx="9943465" cy="4845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blinds(horizontal)">
                                      <p:cBhvr>
                                        <p:cTn id="7" dur="500"/>
                                        <p:tgtEl>
                                          <p:spTgt spid="8">
                                            <p:txEl>
                                              <p:pRg st="0" end="0"/>
                                            </p:txEl>
                                          </p:spTgt>
                                        </p:tgtEl>
                                      </p:cBhvr>
                                    </p:animEffect>
                                  </p:childTnLst>
                                </p:cTn>
                              </p:par>
                              <p:par>
                                <p:cTn id="8" presetID="3" presetClass="entr" presetSubtype="10" fill="hold"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blinds(horizontal)">
                                      <p:cBhvr>
                                        <p:cTn id="10" dur="500"/>
                                        <p:tgtEl>
                                          <p:spTgt spid="8">
                                            <p:txEl>
                                              <p:pRg st="1" end="1"/>
                                            </p:txEl>
                                          </p:spTgt>
                                        </p:tgtEl>
                                      </p:cBhvr>
                                    </p:animEffect>
                                  </p:childTnLst>
                                </p:cTn>
                              </p:par>
                              <p:par>
                                <p:cTn id="11" presetID="3" presetClass="entr" presetSubtype="10" fill="hold" nodeType="withEffect">
                                  <p:stCondLst>
                                    <p:cond delay="0"/>
                                  </p:stCondLst>
                                  <p:childTnLst>
                                    <p:set>
                                      <p:cBhvr>
                                        <p:cTn id="12" dur="1" fill="hold">
                                          <p:stCondLst>
                                            <p:cond delay="0"/>
                                          </p:stCondLst>
                                        </p:cTn>
                                        <p:tgtEl>
                                          <p:spTgt spid="8">
                                            <p:txEl>
                                              <p:pRg st="2" end="2"/>
                                            </p:txEl>
                                          </p:spTgt>
                                        </p:tgtEl>
                                        <p:attrNameLst>
                                          <p:attrName>style.visibility</p:attrName>
                                        </p:attrNameLst>
                                      </p:cBhvr>
                                      <p:to>
                                        <p:strVal val="visible"/>
                                      </p:to>
                                    </p:set>
                                    <p:animEffect transition="in" filter="blinds(horizontal)">
                                      <p:cBhvr>
                                        <p:cTn id="13" dur="500"/>
                                        <p:tgtEl>
                                          <p:spTgt spid="8">
                                            <p:txEl>
                                              <p:pRg st="2" end="2"/>
                                            </p:txEl>
                                          </p:spTgt>
                                        </p:tgtEl>
                                      </p:cBhvr>
                                    </p:animEffect>
                                  </p:childTnLst>
                                </p:cTn>
                              </p:par>
                              <p:par>
                                <p:cTn id="14" presetID="3" presetClass="entr" presetSubtype="10" fill="hold" nodeType="withEffect">
                                  <p:stCondLst>
                                    <p:cond delay="0"/>
                                  </p:stCondLst>
                                  <p:childTnLst>
                                    <p:set>
                                      <p:cBhvr>
                                        <p:cTn id="15" dur="1" fill="hold">
                                          <p:stCondLst>
                                            <p:cond delay="0"/>
                                          </p:stCondLst>
                                        </p:cTn>
                                        <p:tgtEl>
                                          <p:spTgt spid="8">
                                            <p:txEl>
                                              <p:pRg st="3" end="3"/>
                                            </p:txEl>
                                          </p:spTgt>
                                        </p:tgtEl>
                                        <p:attrNameLst>
                                          <p:attrName>style.visibility</p:attrName>
                                        </p:attrNameLst>
                                      </p:cBhvr>
                                      <p:to>
                                        <p:strVal val="visible"/>
                                      </p:to>
                                    </p:set>
                                    <p:animEffect transition="in" filter="blinds(horizontal)">
                                      <p:cBhvr>
                                        <p:cTn id="16" dur="500"/>
                                        <p:tgtEl>
                                          <p:spTgt spid="8">
                                            <p:txEl>
                                              <p:pRg st="3" end="3"/>
                                            </p:txEl>
                                          </p:spTgt>
                                        </p:tgtEl>
                                      </p:cBhvr>
                                    </p:animEffect>
                                  </p:childTnLst>
                                </p:cTn>
                              </p:par>
                              <p:par>
                                <p:cTn id="17" presetID="3" presetClass="entr" presetSubtype="10" fill="hold" nodeType="withEffect">
                                  <p:stCondLst>
                                    <p:cond delay="0"/>
                                  </p:stCondLst>
                                  <p:childTnLst>
                                    <p:set>
                                      <p:cBhvr>
                                        <p:cTn id="18" dur="1" fill="hold">
                                          <p:stCondLst>
                                            <p:cond delay="0"/>
                                          </p:stCondLst>
                                        </p:cTn>
                                        <p:tgtEl>
                                          <p:spTgt spid="8">
                                            <p:txEl>
                                              <p:pRg st="4" end="4"/>
                                            </p:txEl>
                                          </p:spTgt>
                                        </p:tgtEl>
                                        <p:attrNameLst>
                                          <p:attrName>style.visibility</p:attrName>
                                        </p:attrNameLst>
                                      </p:cBhvr>
                                      <p:to>
                                        <p:strVal val="visible"/>
                                      </p:to>
                                    </p:set>
                                    <p:animEffect transition="in" filter="blinds(horizontal)">
                                      <p:cBhvr>
                                        <p:cTn id="19" dur="500"/>
                                        <p:tgtEl>
                                          <p:spTgt spid="8">
                                            <p:txEl>
                                              <p:pRg st="4" end="4"/>
                                            </p:txEl>
                                          </p:spTgt>
                                        </p:tgtEl>
                                      </p:cBhvr>
                                    </p:animEffect>
                                  </p:childTnLst>
                                </p:cTn>
                              </p:par>
                              <p:par>
                                <p:cTn id="20" presetID="3" presetClass="entr" presetSubtype="10" fill="hold" nodeType="withEffect">
                                  <p:stCondLst>
                                    <p:cond delay="0"/>
                                  </p:stCondLst>
                                  <p:childTnLst>
                                    <p:set>
                                      <p:cBhvr>
                                        <p:cTn id="21" dur="1" fill="hold">
                                          <p:stCondLst>
                                            <p:cond delay="0"/>
                                          </p:stCondLst>
                                        </p:cTn>
                                        <p:tgtEl>
                                          <p:spTgt spid="8">
                                            <p:txEl>
                                              <p:pRg st="5" end="5"/>
                                            </p:txEl>
                                          </p:spTgt>
                                        </p:tgtEl>
                                        <p:attrNameLst>
                                          <p:attrName>style.visibility</p:attrName>
                                        </p:attrNameLst>
                                      </p:cBhvr>
                                      <p:to>
                                        <p:strVal val="visible"/>
                                      </p:to>
                                    </p:set>
                                    <p:animEffect transition="in" filter="blinds(horizontal)">
                                      <p:cBhvr>
                                        <p:cTn id="22" dur="500"/>
                                        <p:tgtEl>
                                          <p:spTgt spid="8">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0" presetClass="entr" presetSubtype="0" fill="hold" grpId="0" nodeType="click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wedge">
                                      <p:cBhvr>
                                        <p:cTn id="27" dur="2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ldLvl="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loud Callout 2"/>
          <p:cNvSpPr/>
          <p:nvPr/>
        </p:nvSpPr>
        <p:spPr>
          <a:xfrm>
            <a:off x="2336800" y="1262376"/>
            <a:ext cx="5863771" cy="3028402"/>
          </a:xfrm>
          <a:prstGeom prst="cloudCallout">
            <a:avLst>
              <a:gd name="adj1" fmla="val -51176"/>
              <a:gd name="adj2" fmla="val 93444"/>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a:solidFill>
                  <a:schemeClr val="tx1"/>
                </a:solidFill>
                <a:latin typeface="Times New Roman" panose="02020603050405020304" pitchFamily="18" charset="0"/>
                <a:cs typeface="Times New Roman" panose="02020603050405020304" pitchFamily="18" charset="0"/>
              </a:rPr>
              <a:t>Ngoài mục đích hỏi, câu hỏi còn được dùng để làm gì?</a:t>
            </a:r>
            <a:endParaRPr lang="en-US" sz="3200" dirty="0">
              <a:solidFill>
                <a:schemeClr val="tx1"/>
              </a:solidFill>
            </a:endParaRPr>
          </a:p>
        </p:txBody>
      </p:sp>
      <p:pic>
        <p:nvPicPr>
          <p:cNvPr id="12" name="Picture 16" descr="8a00999fd18d"/>
          <p:cNvPicPr>
            <a:picLocks noChangeAspect="1" noChangeArrowheads="1" noCrop="1"/>
          </p:cNvPicPr>
          <p:nvPr/>
        </p:nvPicPr>
        <p:blipFill>
          <a:blip r:embed="rId1"/>
          <a:srcRect/>
          <a:stretch>
            <a:fillRect/>
          </a:stretch>
        </p:blipFill>
        <p:spPr bwMode="auto">
          <a:xfrm>
            <a:off x="1381760" y="57150"/>
            <a:ext cx="9531350"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38" descr="WhitecornerFlowe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535" y="5715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39" descr="WhitecornerFlowe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20083" y="5503228"/>
            <a:ext cx="1371600" cy="1357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40" descr="WhitecornerFlowe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830560" y="5715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Picture 41" descr="WhitecornerFlowe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546227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Picture 16" descr="8a00999fd18d"/>
          <p:cNvPicPr>
            <a:picLocks noChangeAspect="1" noChangeArrowheads="1" noCrop="1"/>
          </p:cNvPicPr>
          <p:nvPr/>
        </p:nvPicPr>
        <p:blipFill>
          <a:blip r:embed="rId1"/>
          <a:srcRect/>
          <a:stretch>
            <a:fillRect/>
          </a:stretch>
        </p:blipFill>
        <p:spPr bwMode="auto">
          <a:xfrm>
            <a:off x="1167765" y="6355715"/>
            <a:ext cx="9943465" cy="4845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16" descr="8a00999fd18d"/>
          <p:cNvPicPr>
            <a:picLocks noChangeAspect="1" noChangeArrowheads="1" noCrop="1"/>
          </p:cNvPicPr>
          <p:nvPr/>
        </p:nvPicPr>
        <p:blipFill>
          <a:blip r:embed="rId1"/>
          <a:srcRect/>
          <a:stretch>
            <a:fillRect/>
          </a:stretch>
        </p:blipFill>
        <p:spPr bwMode="auto">
          <a:xfrm rot="16200000">
            <a:off x="-1762760" y="3267710"/>
            <a:ext cx="4048125"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16" descr="8a00999fd18d"/>
          <p:cNvPicPr>
            <a:picLocks noChangeAspect="1" noChangeArrowheads="1" noCrop="1"/>
          </p:cNvPicPr>
          <p:nvPr/>
        </p:nvPicPr>
        <p:blipFill>
          <a:blip r:embed="rId1"/>
          <a:srcRect/>
          <a:stretch>
            <a:fillRect/>
          </a:stretch>
        </p:blipFill>
        <p:spPr bwMode="auto">
          <a:xfrm rot="16200000">
            <a:off x="9996170" y="3256915"/>
            <a:ext cx="4048125"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图片 7"/>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98848"/>
            <a:ext cx="12192000" cy="69320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171" name="Freeform 3"/>
          <p:cNvSpPr/>
          <p:nvPr/>
        </p:nvSpPr>
        <p:spPr bwMode="auto">
          <a:xfrm rot="3255207">
            <a:off x="5472642" y="4113743"/>
            <a:ext cx="723900" cy="1458384"/>
          </a:xfrm>
          <a:custGeom>
            <a:avLst/>
            <a:gdLst>
              <a:gd name="T0" fmla="*/ 2147483646 w 455"/>
              <a:gd name="T1" fmla="*/ 2147483646 h 918"/>
              <a:gd name="T2" fmla="*/ 2147483646 w 455"/>
              <a:gd name="T3" fmla="*/ 2147483646 h 918"/>
              <a:gd name="T4" fmla="*/ 2147483646 w 455"/>
              <a:gd name="T5" fmla="*/ 2147483646 h 918"/>
              <a:gd name="T6" fmla="*/ 2147483646 w 455"/>
              <a:gd name="T7" fmla="*/ 2147483646 h 918"/>
              <a:gd name="T8" fmla="*/ 2147483646 w 455"/>
              <a:gd name="T9" fmla="*/ 2147483646 h 918"/>
              <a:gd name="T10" fmla="*/ 0 w 455"/>
              <a:gd name="T11" fmla="*/ 2147483646 h 918"/>
              <a:gd name="T12" fmla="*/ 2147483646 w 455"/>
              <a:gd name="T13" fmla="*/ 2147483646 h 918"/>
              <a:gd name="T14" fmla="*/ 2147483646 w 455"/>
              <a:gd name="T15" fmla="*/ 2147483646 h 918"/>
              <a:gd name="T16" fmla="*/ 2147483646 w 455"/>
              <a:gd name="T17" fmla="*/ 2147483646 h 918"/>
              <a:gd name="T18" fmla="*/ 2147483646 w 455"/>
              <a:gd name="T19" fmla="*/ 2147483646 h 918"/>
              <a:gd name="T20" fmla="*/ 2147483646 w 455"/>
              <a:gd name="T21" fmla="*/ 2147483646 h 918"/>
              <a:gd name="T22" fmla="*/ 2147483646 w 455"/>
              <a:gd name="T23" fmla="*/ 2147483646 h 918"/>
              <a:gd name="T24" fmla="*/ 2147483646 w 455"/>
              <a:gd name="T25" fmla="*/ 2147483646 h 918"/>
              <a:gd name="T26" fmla="*/ 2147483646 w 455"/>
              <a:gd name="T27" fmla="*/ 2147483646 h 918"/>
              <a:gd name="T28" fmla="*/ 2147483646 w 455"/>
              <a:gd name="T29" fmla="*/ 2147483646 h 918"/>
              <a:gd name="T30" fmla="*/ 2147483646 w 455"/>
              <a:gd name="T31" fmla="*/ 2147483646 h 918"/>
              <a:gd name="T32" fmla="*/ 2147483646 w 455"/>
              <a:gd name="T33" fmla="*/ 2147483646 h 918"/>
              <a:gd name="T34" fmla="*/ 2147483646 w 455"/>
              <a:gd name="T35" fmla="*/ 2147483646 h 918"/>
              <a:gd name="T36" fmla="*/ 2147483646 w 455"/>
              <a:gd name="T37" fmla="*/ 2147483646 h 918"/>
              <a:gd name="T38" fmla="*/ 2147483646 w 455"/>
              <a:gd name="T39" fmla="*/ 2147483646 h 918"/>
              <a:gd name="T40" fmla="*/ 2147483646 w 455"/>
              <a:gd name="T41" fmla="*/ 2147483646 h 918"/>
              <a:gd name="T42" fmla="*/ 2147483646 w 455"/>
              <a:gd name="T43" fmla="*/ 2147483646 h 918"/>
              <a:gd name="T44" fmla="*/ 2147483646 w 455"/>
              <a:gd name="T45" fmla="*/ 2147483646 h 918"/>
              <a:gd name="T46" fmla="*/ 2147483646 w 455"/>
              <a:gd name="T47" fmla="*/ 2147483646 h 918"/>
              <a:gd name="T48" fmla="*/ 2147483646 w 455"/>
              <a:gd name="T49" fmla="*/ 2147483646 h 918"/>
              <a:gd name="T50" fmla="*/ 2147483646 w 455"/>
              <a:gd name="T51" fmla="*/ 2147483646 h 918"/>
              <a:gd name="T52" fmla="*/ 2147483646 w 455"/>
              <a:gd name="T53" fmla="*/ 0 h 918"/>
              <a:gd name="T54" fmla="*/ 2147483646 w 455"/>
              <a:gd name="T55" fmla="*/ 2147483646 h 918"/>
              <a:gd name="T56" fmla="*/ 2147483646 w 455"/>
              <a:gd name="T57" fmla="*/ 2147483646 h 918"/>
              <a:gd name="T58" fmla="*/ 2147483646 w 455"/>
              <a:gd name="T59" fmla="*/ 2147483646 h 918"/>
              <a:gd name="T60" fmla="*/ 2147483646 w 455"/>
              <a:gd name="T61" fmla="*/ 2147483646 h 918"/>
              <a:gd name="T62" fmla="*/ 2147483646 w 455"/>
              <a:gd name="T63" fmla="*/ 2147483646 h 918"/>
              <a:gd name="T64" fmla="*/ 2147483646 w 455"/>
              <a:gd name="T65" fmla="*/ 2147483646 h 918"/>
              <a:gd name="T66" fmla="*/ 2147483646 w 455"/>
              <a:gd name="T67" fmla="*/ 2147483646 h 918"/>
              <a:gd name="T68" fmla="*/ 2147483646 w 455"/>
              <a:gd name="T69" fmla="*/ 2147483646 h 918"/>
              <a:gd name="T70" fmla="*/ 2147483646 w 455"/>
              <a:gd name="T71" fmla="*/ 2147483646 h 918"/>
              <a:gd name="T72" fmla="*/ 2147483646 w 455"/>
              <a:gd name="T73" fmla="*/ 2147483646 h 918"/>
              <a:gd name="T74" fmla="*/ 2147483646 w 455"/>
              <a:gd name="T75" fmla="*/ 2147483646 h 918"/>
              <a:gd name="T76" fmla="*/ 2147483646 w 455"/>
              <a:gd name="T77" fmla="*/ 2147483646 h 918"/>
              <a:gd name="T78" fmla="*/ 2147483646 w 455"/>
              <a:gd name="T79" fmla="*/ 2147483646 h 918"/>
              <a:gd name="T80" fmla="*/ 2147483646 w 455"/>
              <a:gd name="T81" fmla="*/ 2147483646 h 918"/>
              <a:gd name="T82" fmla="*/ 2147483646 w 455"/>
              <a:gd name="T83" fmla="*/ 2147483646 h 918"/>
              <a:gd name="T84" fmla="*/ 2147483646 w 455"/>
              <a:gd name="T85" fmla="*/ 2147483646 h 918"/>
              <a:gd name="T86" fmla="*/ 2147483646 w 455"/>
              <a:gd name="T87" fmla="*/ 2147483646 h 918"/>
              <a:gd name="T88" fmla="*/ 2147483646 w 455"/>
              <a:gd name="T89" fmla="*/ 2147483646 h 918"/>
              <a:gd name="T90" fmla="*/ 2147483646 w 455"/>
              <a:gd name="T91" fmla="*/ 2147483646 h 918"/>
              <a:gd name="T92" fmla="*/ 2147483646 w 455"/>
              <a:gd name="T93" fmla="*/ 2147483646 h 918"/>
              <a:gd name="T94" fmla="*/ 2147483646 w 455"/>
              <a:gd name="T95" fmla="*/ 2147483646 h 918"/>
              <a:gd name="T96" fmla="*/ 2147483646 w 455"/>
              <a:gd name="T97" fmla="*/ 2147483646 h 918"/>
              <a:gd name="T98" fmla="*/ 2147483646 w 455"/>
              <a:gd name="T99" fmla="*/ 2147483646 h 918"/>
              <a:gd name="T100" fmla="*/ 2147483646 w 455"/>
              <a:gd name="T101" fmla="*/ 2147483646 h 918"/>
              <a:gd name="T102" fmla="*/ 2147483646 w 455"/>
              <a:gd name="T103" fmla="*/ 2147483646 h 918"/>
              <a:gd name="T104" fmla="*/ 2147483646 w 455"/>
              <a:gd name="T105" fmla="*/ 2147483646 h 918"/>
              <a:gd name="T106" fmla="*/ 2147483646 w 455"/>
              <a:gd name="T107" fmla="*/ 2147483646 h 918"/>
              <a:gd name="T108" fmla="*/ 2147483646 w 455"/>
              <a:gd name="T109" fmla="*/ 2147483646 h 918"/>
              <a:gd name="T110" fmla="*/ 2147483646 w 455"/>
              <a:gd name="T111" fmla="*/ 2147483646 h 918"/>
              <a:gd name="T112" fmla="*/ 2147483646 w 455"/>
              <a:gd name="T113" fmla="*/ 2147483646 h 918"/>
              <a:gd name="T114" fmla="*/ 2147483646 w 455"/>
              <a:gd name="T115" fmla="*/ 2147483646 h 918"/>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455"/>
              <a:gd name="T175" fmla="*/ 0 h 918"/>
              <a:gd name="T176" fmla="*/ 455 w 455"/>
              <a:gd name="T177" fmla="*/ 918 h 918"/>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455" h="918">
                <a:moveTo>
                  <a:pt x="78" y="779"/>
                </a:moveTo>
                <a:lnTo>
                  <a:pt x="80" y="777"/>
                </a:lnTo>
                <a:lnTo>
                  <a:pt x="83" y="768"/>
                </a:lnTo>
                <a:lnTo>
                  <a:pt x="87" y="762"/>
                </a:lnTo>
                <a:lnTo>
                  <a:pt x="89" y="756"/>
                </a:lnTo>
                <a:lnTo>
                  <a:pt x="93" y="747"/>
                </a:lnTo>
                <a:lnTo>
                  <a:pt x="95" y="737"/>
                </a:lnTo>
                <a:lnTo>
                  <a:pt x="99" y="717"/>
                </a:lnTo>
                <a:lnTo>
                  <a:pt x="99" y="692"/>
                </a:lnTo>
                <a:lnTo>
                  <a:pt x="97" y="679"/>
                </a:lnTo>
                <a:lnTo>
                  <a:pt x="95" y="673"/>
                </a:lnTo>
                <a:lnTo>
                  <a:pt x="95" y="665"/>
                </a:lnTo>
                <a:lnTo>
                  <a:pt x="91" y="658"/>
                </a:lnTo>
                <a:lnTo>
                  <a:pt x="89" y="650"/>
                </a:lnTo>
                <a:lnTo>
                  <a:pt x="85" y="643"/>
                </a:lnTo>
                <a:lnTo>
                  <a:pt x="81" y="635"/>
                </a:lnTo>
                <a:lnTo>
                  <a:pt x="78" y="628"/>
                </a:lnTo>
                <a:lnTo>
                  <a:pt x="74" y="620"/>
                </a:lnTo>
                <a:lnTo>
                  <a:pt x="70" y="614"/>
                </a:lnTo>
                <a:lnTo>
                  <a:pt x="66" y="607"/>
                </a:lnTo>
                <a:lnTo>
                  <a:pt x="62" y="599"/>
                </a:lnTo>
                <a:lnTo>
                  <a:pt x="59" y="593"/>
                </a:lnTo>
                <a:lnTo>
                  <a:pt x="55" y="588"/>
                </a:lnTo>
                <a:lnTo>
                  <a:pt x="51" y="580"/>
                </a:lnTo>
                <a:lnTo>
                  <a:pt x="47" y="574"/>
                </a:lnTo>
                <a:lnTo>
                  <a:pt x="44" y="569"/>
                </a:lnTo>
                <a:lnTo>
                  <a:pt x="36" y="555"/>
                </a:lnTo>
                <a:lnTo>
                  <a:pt x="32" y="550"/>
                </a:lnTo>
                <a:lnTo>
                  <a:pt x="28" y="544"/>
                </a:lnTo>
                <a:lnTo>
                  <a:pt x="23" y="533"/>
                </a:lnTo>
                <a:lnTo>
                  <a:pt x="17" y="523"/>
                </a:lnTo>
                <a:lnTo>
                  <a:pt x="11" y="512"/>
                </a:lnTo>
                <a:lnTo>
                  <a:pt x="7" y="502"/>
                </a:lnTo>
                <a:lnTo>
                  <a:pt x="4" y="491"/>
                </a:lnTo>
                <a:lnTo>
                  <a:pt x="0" y="470"/>
                </a:lnTo>
                <a:lnTo>
                  <a:pt x="0" y="447"/>
                </a:lnTo>
                <a:lnTo>
                  <a:pt x="2" y="436"/>
                </a:lnTo>
                <a:lnTo>
                  <a:pt x="6" y="425"/>
                </a:lnTo>
                <a:lnTo>
                  <a:pt x="6" y="421"/>
                </a:lnTo>
                <a:lnTo>
                  <a:pt x="7" y="415"/>
                </a:lnTo>
                <a:lnTo>
                  <a:pt x="11" y="406"/>
                </a:lnTo>
                <a:lnTo>
                  <a:pt x="15" y="396"/>
                </a:lnTo>
                <a:lnTo>
                  <a:pt x="19" y="389"/>
                </a:lnTo>
                <a:lnTo>
                  <a:pt x="23" y="381"/>
                </a:lnTo>
                <a:lnTo>
                  <a:pt x="25" y="375"/>
                </a:lnTo>
                <a:lnTo>
                  <a:pt x="28" y="368"/>
                </a:lnTo>
                <a:lnTo>
                  <a:pt x="32" y="364"/>
                </a:lnTo>
                <a:lnTo>
                  <a:pt x="38" y="354"/>
                </a:lnTo>
                <a:lnTo>
                  <a:pt x="44" y="349"/>
                </a:lnTo>
                <a:lnTo>
                  <a:pt x="44" y="353"/>
                </a:lnTo>
                <a:lnTo>
                  <a:pt x="45" y="360"/>
                </a:lnTo>
                <a:lnTo>
                  <a:pt x="47" y="368"/>
                </a:lnTo>
                <a:lnTo>
                  <a:pt x="49" y="373"/>
                </a:lnTo>
                <a:lnTo>
                  <a:pt x="51" y="383"/>
                </a:lnTo>
                <a:lnTo>
                  <a:pt x="55" y="391"/>
                </a:lnTo>
                <a:lnTo>
                  <a:pt x="57" y="398"/>
                </a:lnTo>
                <a:lnTo>
                  <a:pt x="61" y="406"/>
                </a:lnTo>
                <a:lnTo>
                  <a:pt x="64" y="413"/>
                </a:lnTo>
                <a:lnTo>
                  <a:pt x="68" y="421"/>
                </a:lnTo>
                <a:lnTo>
                  <a:pt x="72" y="427"/>
                </a:lnTo>
                <a:lnTo>
                  <a:pt x="78" y="432"/>
                </a:lnTo>
                <a:lnTo>
                  <a:pt x="87" y="440"/>
                </a:lnTo>
                <a:lnTo>
                  <a:pt x="99" y="442"/>
                </a:lnTo>
                <a:lnTo>
                  <a:pt x="108" y="436"/>
                </a:lnTo>
                <a:lnTo>
                  <a:pt x="116" y="428"/>
                </a:lnTo>
                <a:lnTo>
                  <a:pt x="119" y="417"/>
                </a:lnTo>
                <a:lnTo>
                  <a:pt x="123" y="404"/>
                </a:lnTo>
                <a:lnTo>
                  <a:pt x="123" y="389"/>
                </a:lnTo>
                <a:lnTo>
                  <a:pt x="119" y="373"/>
                </a:lnTo>
                <a:lnTo>
                  <a:pt x="117" y="366"/>
                </a:lnTo>
                <a:lnTo>
                  <a:pt x="114" y="358"/>
                </a:lnTo>
                <a:lnTo>
                  <a:pt x="110" y="353"/>
                </a:lnTo>
                <a:lnTo>
                  <a:pt x="104" y="343"/>
                </a:lnTo>
                <a:lnTo>
                  <a:pt x="99" y="336"/>
                </a:lnTo>
                <a:lnTo>
                  <a:pt x="93" y="324"/>
                </a:lnTo>
                <a:lnTo>
                  <a:pt x="85" y="315"/>
                </a:lnTo>
                <a:lnTo>
                  <a:pt x="80" y="303"/>
                </a:lnTo>
                <a:lnTo>
                  <a:pt x="74" y="292"/>
                </a:lnTo>
                <a:lnTo>
                  <a:pt x="68" y="281"/>
                </a:lnTo>
                <a:lnTo>
                  <a:pt x="64" y="269"/>
                </a:lnTo>
                <a:lnTo>
                  <a:pt x="61" y="260"/>
                </a:lnTo>
                <a:lnTo>
                  <a:pt x="59" y="239"/>
                </a:lnTo>
                <a:lnTo>
                  <a:pt x="61" y="231"/>
                </a:lnTo>
                <a:lnTo>
                  <a:pt x="62" y="226"/>
                </a:lnTo>
                <a:lnTo>
                  <a:pt x="64" y="222"/>
                </a:lnTo>
                <a:lnTo>
                  <a:pt x="70" y="216"/>
                </a:lnTo>
                <a:lnTo>
                  <a:pt x="80" y="210"/>
                </a:lnTo>
                <a:lnTo>
                  <a:pt x="97" y="207"/>
                </a:lnTo>
                <a:lnTo>
                  <a:pt x="112" y="216"/>
                </a:lnTo>
                <a:lnTo>
                  <a:pt x="119" y="224"/>
                </a:lnTo>
                <a:lnTo>
                  <a:pt x="127" y="233"/>
                </a:lnTo>
                <a:lnTo>
                  <a:pt x="133" y="243"/>
                </a:lnTo>
                <a:lnTo>
                  <a:pt x="138" y="254"/>
                </a:lnTo>
                <a:lnTo>
                  <a:pt x="142" y="265"/>
                </a:lnTo>
                <a:lnTo>
                  <a:pt x="148" y="277"/>
                </a:lnTo>
                <a:lnTo>
                  <a:pt x="154" y="286"/>
                </a:lnTo>
                <a:lnTo>
                  <a:pt x="157" y="294"/>
                </a:lnTo>
                <a:lnTo>
                  <a:pt x="169" y="305"/>
                </a:lnTo>
                <a:lnTo>
                  <a:pt x="180" y="307"/>
                </a:lnTo>
                <a:lnTo>
                  <a:pt x="184" y="301"/>
                </a:lnTo>
                <a:lnTo>
                  <a:pt x="184" y="292"/>
                </a:lnTo>
                <a:lnTo>
                  <a:pt x="182" y="279"/>
                </a:lnTo>
                <a:lnTo>
                  <a:pt x="180" y="271"/>
                </a:lnTo>
                <a:lnTo>
                  <a:pt x="178" y="262"/>
                </a:lnTo>
                <a:lnTo>
                  <a:pt x="174" y="252"/>
                </a:lnTo>
                <a:lnTo>
                  <a:pt x="171" y="243"/>
                </a:lnTo>
                <a:lnTo>
                  <a:pt x="167" y="231"/>
                </a:lnTo>
                <a:lnTo>
                  <a:pt x="163" y="222"/>
                </a:lnTo>
                <a:lnTo>
                  <a:pt x="161" y="216"/>
                </a:lnTo>
                <a:lnTo>
                  <a:pt x="159" y="210"/>
                </a:lnTo>
                <a:lnTo>
                  <a:pt x="157" y="205"/>
                </a:lnTo>
                <a:lnTo>
                  <a:pt x="155" y="199"/>
                </a:lnTo>
                <a:lnTo>
                  <a:pt x="154" y="193"/>
                </a:lnTo>
                <a:lnTo>
                  <a:pt x="152" y="186"/>
                </a:lnTo>
                <a:lnTo>
                  <a:pt x="150" y="180"/>
                </a:lnTo>
                <a:lnTo>
                  <a:pt x="148" y="174"/>
                </a:lnTo>
                <a:lnTo>
                  <a:pt x="142" y="163"/>
                </a:lnTo>
                <a:lnTo>
                  <a:pt x="142" y="157"/>
                </a:lnTo>
                <a:lnTo>
                  <a:pt x="138" y="152"/>
                </a:lnTo>
                <a:lnTo>
                  <a:pt x="138" y="146"/>
                </a:lnTo>
                <a:lnTo>
                  <a:pt x="136" y="140"/>
                </a:lnTo>
                <a:lnTo>
                  <a:pt x="133" y="129"/>
                </a:lnTo>
                <a:lnTo>
                  <a:pt x="129" y="119"/>
                </a:lnTo>
                <a:lnTo>
                  <a:pt x="127" y="108"/>
                </a:lnTo>
                <a:lnTo>
                  <a:pt x="123" y="89"/>
                </a:lnTo>
                <a:lnTo>
                  <a:pt x="123" y="74"/>
                </a:lnTo>
                <a:lnTo>
                  <a:pt x="125" y="59"/>
                </a:lnTo>
                <a:lnTo>
                  <a:pt x="131" y="51"/>
                </a:lnTo>
                <a:lnTo>
                  <a:pt x="140" y="45"/>
                </a:lnTo>
                <a:lnTo>
                  <a:pt x="161" y="49"/>
                </a:lnTo>
                <a:lnTo>
                  <a:pt x="178" y="62"/>
                </a:lnTo>
                <a:lnTo>
                  <a:pt x="184" y="72"/>
                </a:lnTo>
                <a:lnTo>
                  <a:pt x="190" y="83"/>
                </a:lnTo>
                <a:lnTo>
                  <a:pt x="195" y="97"/>
                </a:lnTo>
                <a:lnTo>
                  <a:pt x="197" y="104"/>
                </a:lnTo>
                <a:lnTo>
                  <a:pt x="199" y="110"/>
                </a:lnTo>
                <a:lnTo>
                  <a:pt x="201" y="117"/>
                </a:lnTo>
                <a:lnTo>
                  <a:pt x="203" y="125"/>
                </a:lnTo>
                <a:lnTo>
                  <a:pt x="205" y="133"/>
                </a:lnTo>
                <a:lnTo>
                  <a:pt x="205" y="140"/>
                </a:lnTo>
                <a:lnTo>
                  <a:pt x="210" y="169"/>
                </a:lnTo>
                <a:lnTo>
                  <a:pt x="212" y="174"/>
                </a:lnTo>
                <a:lnTo>
                  <a:pt x="214" y="180"/>
                </a:lnTo>
                <a:lnTo>
                  <a:pt x="214" y="186"/>
                </a:lnTo>
                <a:lnTo>
                  <a:pt x="216" y="191"/>
                </a:lnTo>
                <a:lnTo>
                  <a:pt x="220" y="201"/>
                </a:lnTo>
                <a:lnTo>
                  <a:pt x="222" y="208"/>
                </a:lnTo>
                <a:lnTo>
                  <a:pt x="226" y="210"/>
                </a:lnTo>
                <a:lnTo>
                  <a:pt x="227" y="205"/>
                </a:lnTo>
                <a:lnTo>
                  <a:pt x="226" y="195"/>
                </a:lnTo>
                <a:lnTo>
                  <a:pt x="224" y="169"/>
                </a:lnTo>
                <a:lnTo>
                  <a:pt x="222" y="135"/>
                </a:lnTo>
                <a:lnTo>
                  <a:pt x="220" y="99"/>
                </a:lnTo>
                <a:lnTo>
                  <a:pt x="222" y="62"/>
                </a:lnTo>
                <a:lnTo>
                  <a:pt x="224" y="47"/>
                </a:lnTo>
                <a:lnTo>
                  <a:pt x="227" y="32"/>
                </a:lnTo>
                <a:lnTo>
                  <a:pt x="231" y="26"/>
                </a:lnTo>
                <a:lnTo>
                  <a:pt x="233" y="23"/>
                </a:lnTo>
                <a:lnTo>
                  <a:pt x="241" y="13"/>
                </a:lnTo>
                <a:lnTo>
                  <a:pt x="248" y="9"/>
                </a:lnTo>
                <a:lnTo>
                  <a:pt x="258" y="6"/>
                </a:lnTo>
                <a:lnTo>
                  <a:pt x="271" y="0"/>
                </a:lnTo>
                <a:lnTo>
                  <a:pt x="292" y="6"/>
                </a:lnTo>
                <a:lnTo>
                  <a:pt x="300" y="11"/>
                </a:lnTo>
                <a:lnTo>
                  <a:pt x="303" y="21"/>
                </a:lnTo>
                <a:lnTo>
                  <a:pt x="305" y="32"/>
                </a:lnTo>
                <a:lnTo>
                  <a:pt x="303" y="44"/>
                </a:lnTo>
                <a:lnTo>
                  <a:pt x="301" y="49"/>
                </a:lnTo>
                <a:lnTo>
                  <a:pt x="300" y="57"/>
                </a:lnTo>
                <a:lnTo>
                  <a:pt x="294" y="68"/>
                </a:lnTo>
                <a:lnTo>
                  <a:pt x="292" y="74"/>
                </a:lnTo>
                <a:lnTo>
                  <a:pt x="290" y="78"/>
                </a:lnTo>
                <a:lnTo>
                  <a:pt x="286" y="87"/>
                </a:lnTo>
                <a:lnTo>
                  <a:pt x="284" y="102"/>
                </a:lnTo>
                <a:lnTo>
                  <a:pt x="288" y="104"/>
                </a:lnTo>
                <a:lnTo>
                  <a:pt x="294" y="106"/>
                </a:lnTo>
                <a:lnTo>
                  <a:pt x="319" y="102"/>
                </a:lnTo>
                <a:lnTo>
                  <a:pt x="351" y="100"/>
                </a:lnTo>
                <a:lnTo>
                  <a:pt x="374" y="106"/>
                </a:lnTo>
                <a:lnTo>
                  <a:pt x="375" y="110"/>
                </a:lnTo>
                <a:lnTo>
                  <a:pt x="375" y="114"/>
                </a:lnTo>
                <a:lnTo>
                  <a:pt x="374" y="119"/>
                </a:lnTo>
                <a:lnTo>
                  <a:pt x="370" y="127"/>
                </a:lnTo>
                <a:lnTo>
                  <a:pt x="364" y="133"/>
                </a:lnTo>
                <a:lnTo>
                  <a:pt x="356" y="138"/>
                </a:lnTo>
                <a:lnTo>
                  <a:pt x="349" y="144"/>
                </a:lnTo>
                <a:lnTo>
                  <a:pt x="341" y="150"/>
                </a:lnTo>
                <a:lnTo>
                  <a:pt x="326" y="159"/>
                </a:lnTo>
                <a:lnTo>
                  <a:pt x="311" y="169"/>
                </a:lnTo>
                <a:lnTo>
                  <a:pt x="298" y="176"/>
                </a:lnTo>
                <a:lnTo>
                  <a:pt x="286" y="184"/>
                </a:lnTo>
                <a:lnTo>
                  <a:pt x="281" y="193"/>
                </a:lnTo>
                <a:lnTo>
                  <a:pt x="282" y="205"/>
                </a:lnTo>
                <a:lnTo>
                  <a:pt x="284" y="208"/>
                </a:lnTo>
                <a:lnTo>
                  <a:pt x="292" y="212"/>
                </a:lnTo>
                <a:lnTo>
                  <a:pt x="309" y="216"/>
                </a:lnTo>
                <a:lnTo>
                  <a:pt x="356" y="218"/>
                </a:lnTo>
                <a:lnTo>
                  <a:pt x="400" y="222"/>
                </a:lnTo>
                <a:lnTo>
                  <a:pt x="413" y="227"/>
                </a:lnTo>
                <a:lnTo>
                  <a:pt x="417" y="233"/>
                </a:lnTo>
                <a:lnTo>
                  <a:pt x="417" y="239"/>
                </a:lnTo>
                <a:lnTo>
                  <a:pt x="413" y="246"/>
                </a:lnTo>
                <a:lnTo>
                  <a:pt x="410" y="254"/>
                </a:lnTo>
                <a:lnTo>
                  <a:pt x="404" y="260"/>
                </a:lnTo>
                <a:lnTo>
                  <a:pt x="396" y="263"/>
                </a:lnTo>
                <a:lnTo>
                  <a:pt x="379" y="271"/>
                </a:lnTo>
                <a:lnTo>
                  <a:pt x="358" y="279"/>
                </a:lnTo>
                <a:lnTo>
                  <a:pt x="337" y="286"/>
                </a:lnTo>
                <a:lnTo>
                  <a:pt x="319" y="294"/>
                </a:lnTo>
                <a:lnTo>
                  <a:pt x="288" y="311"/>
                </a:lnTo>
                <a:lnTo>
                  <a:pt x="281" y="324"/>
                </a:lnTo>
                <a:lnTo>
                  <a:pt x="277" y="336"/>
                </a:lnTo>
                <a:lnTo>
                  <a:pt x="277" y="345"/>
                </a:lnTo>
                <a:lnTo>
                  <a:pt x="279" y="349"/>
                </a:lnTo>
                <a:lnTo>
                  <a:pt x="281" y="353"/>
                </a:lnTo>
                <a:lnTo>
                  <a:pt x="288" y="358"/>
                </a:lnTo>
                <a:lnTo>
                  <a:pt x="298" y="362"/>
                </a:lnTo>
                <a:lnTo>
                  <a:pt x="326" y="362"/>
                </a:lnTo>
                <a:lnTo>
                  <a:pt x="355" y="351"/>
                </a:lnTo>
                <a:lnTo>
                  <a:pt x="366" y="343"/>
                </a:lnTo>
                <a:lnTo>
                  <a:pt x="377" y="336"/>
                </a:lnTo>
                <a:lnTo>
                  <a:pt x="389" y="330"/>
                </a:lnTo>
                <a:lnTo>
                  <a:pt x="398" y="324"/>
                </a:lnTo>
                <a:lnTo>
                  <a:pt x="427" y="322"/>
                </a:lnTo>
                <a:lnTo>
                  <a:pt x="440" y="328"/>
                </a:lnTo>
                <a:lnTo>
                  <a:pt x="449" y="339"/>
                </a:lnTo>
                <a:lnTo>
                  <a:pt x="455" y="354"/>
                </a:lnTo>
                <a:lnTo>
                  <a:pt x="455" y="372"/>
                </a:lnTo>
                <a:lnTo>
                  <a:pt x="453" y="383"/>
                </a:lnTo>
                <a:lnTo>
                  <a:pt x="449" y="391"/>
                </a:lnTo>
                <a:lnTo>
                  <a:pt x="447" y="400"/>
                </a:lnTo>
                <a:lnTo>
                  <a:pt x="442" y="408"/>
                </a:lnTo>
                <a:lnTo>
                  <a:pt x="436" y="415"/>
                </a:lnTo>
                <a:lnTo>
                  <a:pt x="429" y="423"/>
                </a:lnTo>
                <a:lnTo>
                  <a:pt x="421" y="427"/>
                </a:lnTo>
                <a:lnTo>
                  <a:pt x="411" y="432"/>
                </a:lnTo>
                <a:lnTo>
                  <a:pt x="392" y="436"/>
                </a:lnTo>
                <a:lnTo>
                  <a:pt x="366" y="440"/>
                </a:lnTo>
                <a:lnTo>
                  <a:pt x="315" y="445"/>
                </a:lnTo>
                <a:lnTo>
                  <a:pt x="273" y="453"/>
                </a:lnTo>
                <a:lnTo>
                  <a:pt x="260" y="463"/>
                </a:lnTo>
                <a:lnTo>
                  <a:pt x="256" y="472"/>
                </a:lnTo>
                <a:lnTo>
                  <a:pt x="258" y="478"/>
                </a:lnTo>
                <a:lnTo>
                  <a:pt x="262" y="482"/>
                </a:lnTo>
                <a:lnTo>
                  <a:pt x="275" y="483"/>
                </a:lnTo>
                <a:lnTo>
                  <a:pt x="313" y="476"/>
                </a:lnTo>
                <a:lnTo>
                  <a:pt x="336" y="472"/>
                </a:lnTo>
                <a:lnTo>
                  <a:pt x="355" y="470"/>
                </a:lnTo>
                <a:lnTo>
                  <a:pt x="372" y="474"/>
                </a:lnTo>
                <a:lnTo>
                  <a:pt x="381" y="483"/>
                </a:lnTo>
                <a:lnTo>
                  <a:pt x="383" y="491"/>
                </a:lnTo>
                <a:lnTo>
                  <a:pt x="383" y="500"/>
                </a:lnTo>
                <a:lnTo>
                  <a:pt x="381" y="514"/>
                </a:lnTo>
                <a:lnTo>
                  <a:pt x="379" y="519"/>
                </a:lnTo>
                <a:lnTo>
                  <a:pt x="377" y="527"/>
                </a:lnTo>
                <a:lnTo>
                  <a:pt x="375" y="535"/>
                </a:lnTo>
                <a:lnTo>
                  <a:pt x="372" y="542"/>
                </a:lnTo>
                <a:lnTo>
                  <a:pt x="370" y="550"/>
                </a:lnTo>
                <a:lnTo>
                  <a:pt x="366" y="557"/>
                </a:lnTo>
                <a:lnTo>
                  <a:pt x="362" y="567"/>
                </a:lnTo>
                <a:lnTo>
                  <a:pt x="358" y="574"/>
                </a:lnTo>
                <a:lnTo>
                  <a:pt x="355" y="582"/>
                </a:lnTo>
                <a:lnTo>
                  <a:pt x="349" y="591"/>
                </a:lnTo>
                <a:lnTo>
                  <a:pt x="345" y="599"/>
                </a:lnTo>
                <a:lnTo>
                  <a:pt x="339" y="607"/>
                </a:lnTo>
                <a:lnTo>
                  <a:pt x="334" y="614"/>
                </a:lnTo>
                <a:lnTo>
                  <a:pt x="328" y="622"/>
                </a:lnTo>
                <a:lnTo>
                  <a:pt x="324" y="629"/>
                </a:lnTo>
                <a:lnTo>
                  <a:pt x="317" y="637"/>
                </a:lnTo>
                <a:lnTo>
                  <a:pt x="311" y="643"/>
                </a:lnTo>
                <a:lnTo>
                  <a:pt x="305" y="650"/>
                </a:lnTo>
                <a:lnTo>
                  <a:pt x="300" y="656"/>
                </a:lnTo>
                <a:lnTo>
                  <a:pt x="292" y="660"/>
                </a:lnTo>
                <a:lnTo>
                  <a:pt x="279" y="669"/>
                </a:lnTo>
                <a:lnTo>
                  <a:pt x="267" y="675"/>
                </a:lnTo>
                <a:lnTo>
                  <a:pt x="252" y="679"/>
                </a:lnTo>
                <a:lnTo>
                  <a:pt x="227" y="684"/>
                </a:lnTo>
                <a:lnTo>
                  <a:pt x="207" y="694"/>
                </a:lnTo>
                <a:lnTo>
                  <a:pt x="190" y="707"/>
                </a:lnTo>
                <a:lnTo>
                  <a:pt x="182" y="713"/>
                </a:lnTo>
                <a:lnTo>
                  <a:pt x="176" y="720"/>
                </a:lnTo>
                <a:lnTo>
                  <a:pt x="171" y="728"/>
                </a:lnTo>
                <a:lnTo>
                  <a:pt x="165" y="736"/>
                </a:lnTo>
                <a:lnTo>
                  <a:pt x="157" y="747"/>
                </a:lnTo>
                <a:lnTo>
                  <a:pt x="154" y="755"/>
                </a:lnTo>
                <a:lnTo>
                  <a:pt x="152" y="758"/>
                </a:lnTo>
                <a:lnTo>
                  <a:pt x="182" y="626"/>
                </a:lnTo>
                <a:lnTo>
                  <a:pt x="343" y="518"/>
                </a:lnTo>
                <a:lnTo>
                  <a:pt x="188" y="584"/>
                </a:lnTo>
                <a:lnTo>
                  <a:pt x="227" y="427"/>
                </a:lnTo>
                <a:lnTo>
                  <a:pt x="408" y="385"/>
                </a:lnTo>
                <a:lnTo>
                  <a:pt x="231" y="392"/>
                </a:lnTo>
                <a:lnTo>
                  <a:pt x="252" y="288"/>
                </a:lnTo>
                <a:lnTo>
                  <a:pt x="377" y="245"/>
                </a:lnTo>
                <a:lnTo>
                  <a:pt x="258" y="260"/>
                </a:lnTo>
                <a:lnTo>
                  <a:pt x="269" y="172"/>
                </a:lnTo>
                <a:lnTo>
                  <a:pt x="332" y="125"/>
                </a:lnTo>
                <a:lnTo>
                  <a:pt x="264" y="150"/>
                </a:lnTo>
                <a:lnTo>
                  <a:pt x="260" y="32"/>
                </a:lnTo>
                <a:lnTo>
                  <a:pt x="248" y="182"/>
                </a:lnTo>
                <a:lnTo>
                  <a:pt x="229" y="294"/>
                </a:lnTo>
                <a:lnTo>
                  <a:pt x="159" y="83"/>
                </a:lnTo>
                <a:lnTo>
                  <a:pt x="216" y="336"/>
                </a:lnTo>
                <a:lnTo>
                  <a:pt x="195" y="419"/>
                </a:lnTo>
                <a:lnTo>
                  <a:pt x="97" y="245"/>
                </a:lnTo>
                <a:lnTo>
                  <a:pt x="184" y="457"/>
                </a:lnTo>
                <a:lnTo>
                  <a:pt x="155" y="582"/>
                </a:lnTo>
                <a:lnTo>
                  <a:pt x="42" y="457"/>
                </a:lnTo>
                <a:lnTo>
                  <a:pt x="148" y="620"/>
                </a:lnTo>
                <a:lnTo>
                  <a:pt x="146" y="637"/>
                </a:lnTo>
                <a:lnTo>
                  <a:pt x="144" y="656"/>
                </a:lnTo>
                <a:lnTo>
                  <a:pt x="142" y="679"/>
                </a:lnTo>
                <a:lnTo>
                  <a:pt x="138" y="701"/>
                </a:lnTo>
                <a:lnTo>
                  <a:pt x="133" y="726"/>
                </a:lnTo>
                <a:lnTo>
                  <a:pt x="133" y="732"/>
                </a:lnTo>
                <a:lnTo>
                  <a:pt x="131" y="737"/>
                </a:lnTo>
                <a:lnTo>
                  <a:pt x="129" y="743"/>
                </a:lnTo>
                <a:lnTo>
                  <a:pt x="129" y="749"/>
                </a:lnTo>
                <a:lnTo>
                  <a:pt x="127" y="755"/>
                </a:lnTo>
                <a:lnTo>
                  <a:pt x="125" y="760"/>
                </a:lnTo>
                <a:lnTo>
                  <a:pt x="123" y="768"/>
                </a:lnTo>
                <a:lnTo>
                  <a:pt x="119" y="777"/>
                </a:lnTo>
                <a:lnTo>
                  <a:pt x="116" y="781"/>
                </a:lnTo>
                <a:lnTo>
                  <a:pt x="114" y="787"/>
                </a:lnTo>
                <a:lnTo>
                  <a:pt x="110" y="792"/>
                </a:lnTo>
                <a:lnTo>
                  <a:pt x="108" y="798"/>
                </a:lnTo>
                <a:lnTo>
                  <a:pt x="104" y="804"/>
                </a:lnTo>
                <a:lnTo>
                  <a:pt x="100" y="810"/>
                </a:lnTo>
                <a:lnTo>
                  <a:pt x="95" y="817"/>
                </a:lnTo>
                <a:lnTo>
                  <a:pt x="91" y="823"/>
                </a:lnTo>
                <a:lnTo>
                  <a:pt x="87" y="828"/>
                </a:lnTo>
                <a:lnTo>
                  <a:pt x="83" y="834"/>
                </a:lnTo>
                <a:lnTo>
                  <a:pt x="78" y="842"/>
                </a:lnTo>
                <a:lnTo>
                  <a:pt x="74" y="847"/>
                </a:lnTo>
                <a:lnTo>
                  <a:pt x="70" y="853"/>
                </a:lnTo>
                <a:lnTo>
                  <a:pt x="64" y="859"/>
                </a:lnTo>
                <a:lnTo>
                  <a:pt x="55" y="870"/>
                </a:lnTo>
                <a:lnTo>
                  <a:pt x="51" y="876"/>
                </a:lnTo>
                <a:lnTo>
                  <a:pt x="47" y="882"/>
                </a:lnTo>
                <a:lnTo>
                  <a:pt x="40" y="891"/>
                </a:lnTo>
                <a:lnTo>
                  <a:pt x="34" y="901"/>
                </a:lnTo>
                <a:lnTo>
                  <a:pt x="26" y="908"/>
                </a:lnTo>
                <a:lnTo>
                  <a:pt x="23" y="914"/>
                </a:lnTo>
                <a:lnTo>
                  <a:pt x="19" y="918"/>
                </a:lnTo>
                <a:lnTo>
                  <a:pt x="17" y="798"/>
                </a:lnTo>
                <a:lnTo>
                  <a:pt x="26" y="800"/>
                </a:lnTo>
                <a:lnTo>
                  <a:pt x="49" y="794"/>
                </a:lnTo>
                <a:lnTo>
                  <a:pt x="78" y="779"/>
                </a:lnTo>
                <a:close/>
              </a:path>
            </a:pathLst>
          </a:custGeom>
          <a:gradFill rotWithShape="0">
            <a:gsLst>
              <a:gs pos="0">
                <a:srgbClr val="FFFFFF"/>
              </a:gs>
              <a:gs pos="100000">
                <a:srgbClr val="CCCC00"/>
              </a:gs>
            </a:gsLst>
            <a:path path="rect">
              <a:fillToRect l="50000" t="50000" r="50000" b="50000"/>
            </a:path>
          </a:gradFill>
          <a:ln>
            <a:noFill/>
          </a:ln>
          <a:extLst>
            <a:ext uri="{91240B29-F687-4F45-9708-019B960494DF}">
              <a14:hiddenLine xmlns:a14="http://schemas.microsoft.com/office/drawing/2010/main" w="9525">
                <a:solidFill>
                  <a:srgbClr val="000000"/>
                </a:solidFill>
                <a:round/>
              </a14:hiddenLine>
            </a:ext>
          </a:extLst>
        </p:spPr>
        <p:txBody>
          <a:bodyPr/>
          <a:lstStyle/>
          <a:p>
            <a:endParaRPr lang="en-US"/>
          </a:p>
        </p:txBody>
      </p:sp>
      <p:sp>
        <p:nvSpPr>
          <p:cNvPr id="7172" name="AutoShape 9"/>
          <p:cNvSpPr>
            <a:spLocks noChangeArrowheads="1"/>
          </p:cNvSpPr>
          <p:nvPr/>
        </p:nvSpPr>
        <p:spPr bwMode="auto">
          <a:xfrm>
            <a:off x="2076451" y="6172200"/>
            <a:ext cx="609600" cy="152400"/>
          </a:xfrm>
          <a:prstGeom prst="flowChartDecision">
            <a:avLst/>
          </a:prstGeom>
          <a:solidFill>
            <a:srgbClr val="CCCC00"/>
          </a:solidFill>
          <a:ln w="9525">
            <a:solidFill>
              <a:srgbClr val="FF6600"/>
            </a:solidFill>
            <a:miter lim="800000"/>
          </a:ln>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vi-VN" altLang="en-US">
              <a:latin typeface=".VnTime" panose="020B7200000000000000" pitchFamily="34" charset="0"/>
            </a:endParaRPr>
          </a:p>
        </p:txBody>
      </p:sp>
      <p:sp>
        <p:nvSpPr>
          <p:cNvPr id="7173" name="AutoShape 10"/>
          <p:cNvSpPr>
            <a:spLocks noChangeArrowheads="1"/>
          </p:cNvSpPr>
          <p:nvPr/>
        </p:nvSpPr>
        <p:spPr bwMode="auto">
          <a:xfrm>
            <a:off x="4610100" y="6182784"/>
            <a:ext cx="609600" cy="152400"/>
          </a:xfrm>
          <a:prstGeom prst="flowChartDecision">
            <a:avLst/>
          </a:prstGeom>
          <a:solidFill>
            <a:srgbClr val="CCCC00"/>
          </a:solidFill>
          <a:ln w="9525">
            <a:solidFill>
              <a:srgbClr val="FF6600"/>
            </a:solidFill>
            <a:miter lim="800000"/>
          </a:ln>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vi-VN" altLang="en-US">
              <a:latin typeface=".VnTime" panose="020B7200000000000000" pitchFamily="34" charset="0"/>
            </a:endParaRPr>
          </a:p>
        </p:txBody>
      </p:sp>
      <p:sp>
        <p:nvSpPr>
          <p:cNvPr id="7174" name="AutoShape 11"/>
          <p:cNvSpPr>
            <a:spLocks noChangeArrowheads="1"/>
          </p:cNvSpPr>
          <p:nvPr/>
        </p:nvSpPr>
        <p:spPr bwMode="auto">
          <a:xfrm>
            <a:off x="9817100" y="6208184"/>
            <a:ext cx="609600" cy="152400"/>
          </a:xfrm>
          <a:prstGeom prst="flowChartDecision">
            <a:avLst/>
          </a:prstGeom>
          <a:solidFill>
            <a:srgbClr val="CCCC00"/>
          </a:solidFill>
          <a:ln w="9525">
            <a:solidFill>
              <a:srgbClr val="FF6600"/>
            </a:solidFill>
            <a:miter lim="800000"/>
          </a:ln>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vi-VN" altLang="en-US">
              <a:latin typeface=".VnTime" panose="020B7200000000000000" pitchFamily="34" charset="0"/>
            </a:endParaRPr>
          </a:p>
        </p:txBody>
      </p:sp>
      <p:sp>
        <p:nvSpPr>
          <p:cNvPr id="7175" name="AutoShape 12"/>
          <p:cNvSpPr>
            <a:spLocks noChangeArrowheads="1"/>
          </p:cNvSpPr>
          <p:nvPr/>
        </p:nvSpPr>
        <p:spPr bwMode="auto">
          <a:xfrm>
            <a:off x="7355417" y="6170084"/>
            <a:ext cx="609600" cy="152400"/>
          </a:xfrm>
          <a:prstGeom prst="flowChartDecision">
            <a:avLst/>
          </a:prstGeom>
          <a:solidFill>
            <a:srgbClr val="CCCC00"/>
          </a:solidFill>
          <a:ln w="9525">
            <a:solidFill>
              <a:srgbClr val="FF6600"/>
            </a:solidFill>
            <a:miter lim="800000"/>
          </a:ln>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vi-VN" altLang="en-US">
              <a:latin typeface=".VnTime" panose="020B7200000000000000" pitchFamily="34" charset="0"/>
            </a:endParaRPr>
          </a:p>
        </p:txBody>
      </p:sp>
      <p:sp>
        <p:nvSpPr>
          <p:cNvPr id="13" name="Text Box 28"/>
          <p:cNvSpPr txBox="1">
            <a:spLocks noChangeArrowheads="1"/>
          </p:cNvSpPr>
          <p:nvPr/>
        </p:nvSpPr>
        <p:spPr bwMode="auto">
          <a:xfrm>
            <a:off x="1092200" y="655955"/>
            <a:ext cx="10007600" cy="17532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spcBef>
                <a:spcPct val="50000"/>
              </a:spcBef>
            </a:pPr>
            <a:r>
              <a:rPr lang="en-US" altLang="en-US" sz="5400" b="1" dirty="0">
                <a:solidFill>
                  <a:srgbClr val="FF0000"/>
                </a:solidFill>
                <a:latin typeface="Times New Roman" panose="02020603050405020304" pitchFamily="18" charset="0"/>
              </a:rPr>
              <a:t>Cảm ơn quý thầy cô! Chúc quý thầy cô nhiều sức khỏe. </a:t>
            </a:r>
            <a:endParaRPr lang="en-US" altLang="en-US" sz="5400" b="1" dirty="0">
              <a:solidFill>
                <a:srgbClr val="FF0000"/>
              </a:solidFill>
              <a:latin typeface="Times New Roman" panose="02020603050405020304" pitchFamily="18" charset="0"/>
            </a:endParaRPr>
          </a:p>
        </p:txBody>
      </p:sp>
      <p:sp>
        <p:nvSpPr>
          <p:cNvPr id="14" name="Text Box 28"/>
          <p:cNvSpPr txBox="1">
            <a:spLocks noChangeArrowheads="1"/>
          </p:cNvSpPr>
          <p:nvPr/>
        </p:nvSpPr>
        <p:spPr bwMode="auto">
          <a:xfrm>
            <a:off x="1913255" y="2653665"/>
            <a:ext cx="8618855" cy="1753235"/>
          </a:xfrm>
          <a:prstGeom prst="rect">
            <a:avLst/>
          </a:prstGeom>
          <a:noFill/>
          <a:ln>
            <a:noFill/>
          </a:ln>
        </p:spPr>
        <p:txBody>
          <a:bodyPr wrap="square">
            <a:spAutoFit/>
          </a:bodyPr>
          <a:lstStyle>
            <a:lvl1pPr eaLnBrk="0" hangingPunct="0">
              <a:defRPr sz="2400">
                <a:solidFill>
                  <a:schemeClr val="tx1"/>
                </a:solidFill>
                <a:latin typeface=".VnTime" panose="020B7200000000000000" pitchFamily="34" charset="0"/>
              </a:defRPr>
            </a:lvl1pPr>
            <a:lvl2pPr marL="742950" indent="-285750" eaLnBrk="0" hangingPunct="0">
              <a:defRPr sz="2400">
                <a:solidFill>
                  <a:schemeClr val="tx1"/>
                </a:solidFill>
                <a:latin typeface=".VnTime" panose="020B7200000000000000" pitchFamily="34" charset="0"/>
              </a:defRPr>
            </a:lvl2pPr>
            <a:lvl3pPr marL="1143000" indent="-228600" eaLnBrk="0" hangingPunct="0">
              <a:defRPr sz="2400">
                <a:solidFill>
                  <a:schemeClr val="tx1"/>
                </a:solidFill>
                <a:latin typeface=".VnTime" panose="020B7200000000000000" pitchFamily="34" charset="0"/>
              </a:defRPr>
            </a:lvl3pPr>
            <a:lvl4pPr marL="1600200" indent="-228600" eaLnBrk="0" hangingPunct="0">
              <a:defRPr sz="2400">
                <a:solidFill>
                  <a:schemeClr val="tx1"/>
                </a:solidFill>
                <a:latin typeface=".VnTime" panose="020B7200000000000000" pitchFamily="34" charset="0"/>
              </a:defRPr>
            </a:lvl4pPr>
            <a:lvl5pPr marL="2057400" indent="-228600" eaLnBrk="0" hangingPunct="0">
              <a:defRPr sz="2400">
                <a:solidFill>
                  <a:schemeClr val="tx1"/>
                </a:solidFill>
                <a:latin typeface=".VnTime" panose="020B7200000000000000" pitchFamily="34" charset="0"/>
              </a:defRPr>
            </a:lvl5pPr>
            <a:lvl6pPr marL="2514600" indent="-228600" algn="ctr" eaLnBrk="0" fontAlgn="base" hangingPunct="0">
              <a:spcBef>
                <a:spcPct val="0"/>
              </a:spcBef>
              <a:spcAft>
                <a:spcPct val="0"/>
              </a:spcAft>
              <a:defRPr sz="2400">
                <a:solidFill>
                  <a:schemeClr val="tx1"/>
                </a:solidFill>
                <a:latin typeface=".VnTime" panose="020B7200000000000000" pitchFamily="34" charset="0"/>
              </a:defRPr>
            </a:lvl6pPr>
            <a:lvl7pPr marL="2971800" indent="-228600" algn="ctr" eaLnBrk="0" fontAlgn="base" hangingPunct="0">
              <a:spcBef>
                <a:spcPct val="0"/>
              </a:spcBef>
              <a:spcAft>
                <a:spcPct val="0"/>
              </a:spcAft>
              <a:defRPr sz="2400">
                <a:solidFill>
                  <a:schemeClr val="tx1"/>
                </a:solidFill>
                <a:latin typeface=".VnTime" panose="020B7200000000000000" pitchFamily="34" charset="0"/>
              </a:defRPr>
            </a:lvl7pPr>
            <a:lvl8pPr marL="3429000" indent="-228600" algn="ctr" eaLnBrk="0" fontAlgn="base" hangingPunct="0">
              <a:spcBef>
                <a:spcPct val="0"/>
              </a:spcBef>
              <a:spcAft>
                <a:spcPct val="0"/>
              </a:spcAft>
              <a:defRPr sz="2400">
                <a:solidFill>
                  <a:schemeClr val="tx1"/>
                </a:solidFill>
                <a:latin typeface=".VnTime" panose="020B7200000000000000" pitchFamily="34" charset="0"/>
              </a:defRPr>
            </a:lvl8pPr>
            <a:lvl9pPr marL="3886200" indent="-228600" algn="ctr" eaLnBrk="0" fontAlgn="base" hangingPunct="0">
              <a:spcBef>
                <a:spcPct val="0"/>
              </a:spcBef>
              <a:spcAft>
                <a:spcPct val="0"/>
              </a:spcAft>
              <a:defRPr sz="2400">
                <a:solidFill>
                  <a:schemeClr val="tx1"/>
                </a:solidFill>
                <a:latin typeface=".VnTime" panose="020B7200000000000000" pitchFamily="34" charset="0"/>
              </a:defRPr>
            </a:lvl9pPr>
          </a:lstStyle>
          <a:p>
            <a:pPr algn="ctr" eaLnBrk="1" hangingPunct="1">
              <a:spcBef>
                <a:spcPct val="50000"/>
              </a:spcBef>
              <a:defRPr/>
            </a:pPr>
            <a:r>
              <a:rPr lang="en-US" altLang="en-US" sz="5400" b="1" dirty="0">
                <a:solidFill>
                  <a:srgbClr val="0070C0"/>
                </a:solidFill>
                <a:latin typeface="Times New Roman" panose="02020603050405020304" pitchFamily="18" charset="0"/>
              </a:rPr>
              <a:t>Chúc các em chăm ngoan, học tập tốt.</a:t>
            </a:r>
            <a:endParaRPr lang="en-US" altLang="en-US" sz="5400" b="1" dirty="0">
              <a:solidFill>
                <a:srgbClr val="0070C0"/>
              </a:solidFill>
              <a:latin typeface="Times New Roman" panose="02020603050405020304" pitchFamily="18" charset="0"/>
            </a:endParaRPr>
          </a:p>
        </p:txBody>
      </p:sp>
      <p:pic>
        <p:nvPicPr>
          <p:cNvPr id="12" name="Picture 16" descr="8a00999fd18d"/>
          <p:cNvPicPr>
            <a:picLocks noChangeAspect="1" noChangeArrowheads="1" noCrop="1"/>
          </p:cNvPicPr>
          <p:nvPr/>
        </p:nvPicPr>
        <p:blipFill>
          <a:blip r:embed="rId2"/>
          <a:srcRect/>
          <a:stretch>
            <a:fillRect/>
          </a:stretch>
        </p:blipFill>
        <p:spPr bwMode="auto">
          <a:xfrm>
            <a:off x="1000760" y="-84455"/>
            <a:ext cx="10198100"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38" descr="WhitecornerFlowe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860" y="-9906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39" descr="WhitecornerFlowe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896283" y="5462588"/>
            <a:ext cx="1371600" cy="1357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40" descr="WhitecornerFlowe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928350" y="-210185"/>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Picture 41" descr="WhitecornerFlowe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6200" y="555244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Picture 16" descr="8a00999fd18d"/>
          <p:cNvPicPr>
            <a:picLocks noChangeAspect="1" noChangeArrowheads="1" noCrop="1"/>
          </p:cNvPicPr>
          <p:nvPr/>
        </p:nvPicPr>
        <p:blipFill>
          <a:blip r:embed="rId2"/>
          <a:srcRect/>
          <a:stretch>
            <a:fillRect/>
          </a:stretch>
        </p:blipFill>
        <p:spPr bwMode="auto">
          <a:xfrm>
            <a:off x="0" y="6466840"/>
            <a:ext cx="11598275"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ustDataLst>
      <p:tags r:id="rId7"/>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p:cTn id="7" dur="1000" fill="hold"/>
                                        <p:tgtEl>
                                          <p:spTgt spid="13"/>
                                        </p:tgtEl>
                                        <p:attrNameLst>
                                          <p:attrName>ppt_w</p:attrName>
                                        </p:attrNameLst>
                                      </p:cBhvr>
                                      <p:tavLst>
                                        <p:tav tm="0">
                                          <p:val>
                                            <p:fltVal val="0"/>
                                          </p:val>
                                        </p:tav>
                                        <p:tav tm="100000">
                                          <p:val>
                                            <p:strVal val="#ppt_w"/>
                                          </p:val>
                                        </p:tav>
                                      </p:tavLst>
                                    </p:anim>
                                    <p:anim calcmode="lin" valueType="num">
                                      <p:cBhvr>
                                        <p:cTn id="8" dur="1000" fill="hold"/>
                                        <p:tgtEl>
                                          <p:spTgt spid="13"/>
                                        </p:tgtEl>
                                        <p:attrNameLst>
                                          <p:attrName>ppt_h</p:attrName>
                                        </p:attrNameLst>
                                      </p:cBhvr>
                                      <p:tavLst>
                                        <p:tav tm="0">
                                          <p:val>
                                            <p:fltVal val="0"/>
                                          </p:val>
                                        </p:tav>
                                        <p:tav tm="100000">
                                          <p:val>
                                            <p:strVal val="#ppt_h"/>
                                          </p:val>
                                        </p:tav>
                                      </p:tavLst>
                                    </p:anim>
                                    <p:anim calcmode="lin" valueType="num">
                                      <p:cBhvr>
                                        <p:cTn id="9" dur="1000" fill="hold"/>
                                        <p:tgtEl>
                                          <p:spTgt spid="13"/>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13"/>
                                        </p:tgtEl>
                                        <p:attrNameLst>
                                          <p:attrName>ppt_y</p:attrName>
                                        </p:attrNameLst>
                                      </p:cBhvr>
                                      <p:tavLst>
                                        <p:tav tm="0" fmla="#ppt_y+(sin(-2*pi*(1-$))*-#ppt_x+cos(-2*pi*(1-$))*(1-#ppt_y))*(1-$)">
                                          <p:val>
                                            <p:fltVal val="0"/>
                                          </p:val>
                                        </p:tav>
                                        <p:tav tm="100000">
                                          <p:val>
                                            <p:fltVal val="1"/>
                                          </p:val>
                                        </p:tav>
                                      </p:tavLst>
                                    </p:anim>
                                  </p:childTnLst>
                                </p:cTn>
                              </p:par>
                            </p:childTnLst>
                          </p:cTn>
                        </p:par>
                      </p:childTnLst>
                    </p:cTn>
                  </p:par>
                  <p:par>
                    <p:cTn id="11" fill="hold">
                      <p:stCondLst>
                        <p:cond delay="indefinite"/>
                      </p:stCondLst>
                      <p:childTnLst>
                        <p:par>
                          <p:cTn id="12" fill="hold">
                            <p:stCondLst>
                              <p:cond delay="0"/>
                            </p:stCondLst>
                            <p:childTnLst>
                              <p:par>
                                <p:cTn id="13" presetID="55" presetClass="entr" presetSubtype="0" fill="hold" grpId="0" nodeType="click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p:cTn id="15" dur="1000" fill="hold"/>
                                        <p:tgtEl>
                                          <p:spTgt spid="14"/>
                                        </p:tgtEl>
                                        <p:attrNameLst>
                                          <p:attrName>ppt_w</p:attrName>
                                        </p:attrNameLst>
                                      </p:cBhvr>
                                      <p:tavLst>
                                        <p:tav tm="0">
                                          <p:val>
                                            <p:strVal val="#ppt_w*0.70"/>
                                          </p:val>
                                        </p:tav>
                                        <p:tav tm="100000">
                                          <p:val>
                                            <p:strVal val="#ppt_w"/>
                                          </p:val>
                                        </p:tav>
                                      </p:tavLst>
                                    </p:anim>
                                    <p:anim calcmode="lin" valueType="num">
                                      <p:cBhvr>
                                        <p:cTn id="16" dur="1000" fill="hold"/>
                                        <p:tgtEl>
                                          <p:spTgt spid="14"/>
                                        </p:tgtEl>
                                        <p:attrNameLst>
                                          <p:attrName>ppt_h</p:attrName>
                                        </p:attrNameLst>
                                      </p:cBhvr>
                                      <p:tavLst>
                                        <p:tav tm="0">
                                          <p:val>
                                            <p:strVal val="#ppt_h"/>
                                          </p:val>
                                        </p:tav>
                                        <p:tav tm="100000">
                                          <p:val>
                                            <p:strVal val="#ppt_h"/>
                                          </p:val>
                                        </p:tav>
                                      </p:tavLst>
                                    </p:anim>
                                    <p:animEffect transition="in" filter="fade">
                                      <p:cBhvr>
                                        <p:cTn id="17" dur="1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3" grpId="1"/>
      <p:bldP spid="1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图片 7"/>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74083"/>
            <a:ext cx="12192000" cy="69320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171" name="Freeform 3"/>
          <p:cNvSpPr/>
          <p:nvPr/>
        </p:nvSpPr>
        <p:spPr bwMode="auto">
          <a:xfrm rot="3255207">
            <a:off x="5472642" y="4113743"/>
            <a:ext cx="723900" cy="1458384"/>
          </a:xfrm>
          <a:custGeom>
            <a:avLst/>
            <a:gdLst>
              <a:gd name="T0" fmla="*/ 2147483646 w 455"/>
              <a:gd name="T1" fmla="*/ 2147483646 h 918"/>
              <a:gd name="T2" fmla="*/ 2147483646 w 455"/>
              <a:gd name="T3" fmla="*/ 2147483646 h 918"/>
              <a:gd name="T4" fmla="*/ 2147483646 w 455"/>
              <a:gd name="T5" fmla="*/ 2147483646 h 918"/>
              <a:gd name="T6" fmla="*/ 2147483646 w 455"/>
              <a:gd name="T7" fmla="*/ 2147483646 h 918"/>
              <a:gd name="T8" fmla="*/ 2147483646 w 455"/>
              <a:gd name="T9" fmla="*/ 2147483646 h 918"/>
              <a:gd name="T10" fmla="*/ 0 w 455"/>
              <a:gd name="T11" fmla="*/ 2147483646 h 918"/>
              <a:gd name="T12" fmla="*/ 2147483646 w 455"/>
              <a:gd name="T13" fmla="*/ 2147483646 h 918"/>
              <a:gd name="T14" fmla="*/ 2147483646 w 455"/>
              <a:gd name="T15" fmla="*/ 2147483646 h 918"/>
              <a:gd name="T16" fmla="*/ 2147483646 w 455"/>
              <a:gd name="T17" fmla="*/ 2147483646 h 918"/>
              <a:gd name="T18" fmla="*/ 2147483646 w 455"/>
              <a:gd name="T19" fmla="*/ 2147483646 h 918"/>
              <a:gd name="T20" fmla="*/ 2147483646 w 455"/>
              <a:gd name="T21" fmla="*/ 2147483646 h 918"/>
              <a:gd name="T22" fmla="*/ 2147483646 w 455"/>
              <a:gd name="T23" fmla="*/ 2147483646 h 918"/>
              <a:gd name="T24" fmla="*/ 2147483646 w 455"/>
              <a:gd name="T25" fmla="*/ 2147483646 h 918"/>
              <a:gd name="T26" fmla="*/ 2147483646 w 455"/>
              <a:gd name="T27" fmla="*/ 2147483646 h 918"/>
              <a:gd name="T28" fmla="*/ 2147483646 w 455"/>
              <a:gd name="T29" fmla="*/ 2147483646 h 918"/>
              <a:gd name="T30" fmla="*/ 2147483646 w 455"/>
              <a:gd name="T31" fmla="*/ 2147483646 h 918"/>
              <a:gd name="T32" fmla="*/ 2147483646 w 455"/>
              <a:gd name="T33" fmla="*/ 2147483646 h 918"/>
              <a:gd name="T34" fmla="*/ 2147483646 w 455"/>
              <a:gd name="T35" fmla="*/ 2147483646 h 918"/>
              <a:gd name="T36" fmla="*/ 2147483646 w 455"/>
              <a:gd name="T37" fmla="*/ 2147483646 h 918"/>
              <a:gd name="T38" fmla="*/ 2147483646 w 455"/>
              <a:gd name="T39" fmla="*/ 2147483646 h 918"/>
              <a:gd name="T40" fmla="*/ 2147483646 w 455"/>
              <a:gd name="T41" fmla="*/ 2147483646 h 918"/>
              <a:gd name="T42" fmla="*/ 2147483646 w 455"/>
              <a:gd name="T43" fmla="*/ 2147483646 h 918"/>
              <a:gd name="T44" fmla="*/ 2147483646 w 455"/>
              <a:gd name="T45" fmla="*/ 2147483646 h 918"/>
              <a:gd name="T46" fmla="*/ 2147483646 w 455"/>
              <a:gd name="T47" fmla="*/ 2147483646 h 918"/>
              <a:gd name="T48" fmla="*/ 2147483646 w 455"/>
              <a:gd name="T49" fmla="*/ 2147483646 h 918"/>
              <a:gd name="T50" fmla="*/ 2147483646 w 455"/>
              <a:gd name="T51" fmla="*/ 2147483646 h 918"/>
              <a:gd name="T52" fmla="*/ 2147483646 w 455"/>
              <a:gd name="T53" fmla="*/ 0 h 918"/>
              <a:gd name="T54" fmla="*/ 2147483646 w 455"/>
              <a:gd name="T55" fmla="*/ 2147483646 h 918"/>
              <a:gd name="T56" fmla="*/ 2147483646 w 455"/>
              <a:gd name="T57" fmla="*/ 2147483646 h 918"/>
              <a:gd name="T58" fmla="*/ 2147483646 w 455"/>
              <a:gd name="T59" fmla="*/ 2147483646 h 918"/>
              <a:gd name="T60" fmla="*/ 2147483646 w 455"/>
              <a:gd name="T61" fmla="*/ 2147483646 h 918"/>
              <a:gd name="T62" fmla="*/ 2147483646 w 455"/>
              <a:gd name="T63" fmla="*/ 2147483646 h 918"/>
              <a:gd name="T64" fmla="*/ 2147483646 w 455"/>
              <a:gd name="T65" fmla="*/ 2147483646 h 918"/>
              <a:gd name="T66" fmla="*/ 2147483646 w 455"/>
              <a:gd name="T67" fmla="*/ 2147483646 h 918"/>
              <a:gd name="T68" fmla="*/ 2147483646 w 455"/>
              <a:gd name="T69" fmla="*/ 2147483646 h 918"/>
              <a:gd name="T70" fmla="*/ 2147483646 w 455"/>
              <a:gd name="T71" fmla="*/ 2147483646 h 918"/>
              <a:gd name="T72" fmla="*/ 2147483646 w 455"/>
              <a:gd name="T73" fmla="*/ 2147483646 h 918"/>
              <a:gd name="T74" fmla="*/ 2147483646 w 455"/>
              <a:gd name="T75" fmla="*/ 2147483646 h 918"/>
              <a:gd name="T76" fmla="*/ 2147483646 w 455"/>
              <a:gd name="T77" fmla="*/ 2147483646 h 918"/>
              <a:gd name="T78" fmla="*/ 2147483646 w 455"/>
              <a:gd name="T79" fmla="*/ 2147483646 h 918"/>
              <a:gd name="T80" fmla="*/ 2147483646 w 455"/>
              <a:gd name="T81" fmla="*/ 2147483646 h 918"/>
              <a:gd name="T82" fmla="*/ 2147483646 w 455"/>
              <a:gd name="T83" fmla="*/ 2147483646 h 918"/>
              <a:gd name="T84" fmla="*/ 2147483646 w 455"/>
              <a:gd name="T85" fmla="*/ 2147483646 h 918"/>
              <a:gd name="T86" fmla="*/ 2147483646 w 455"/>
              <a:gd name="T87" fmla="*/ 2147483646 h 918"/>
              <a:gd name="T88" fmla="*/ 2147483646 w 455"/>
              <a:gd name="T89" fmla="*/ 2147483646 h 918"/>
              <a:gd name="T90" fmla="*/ 2147483646 w 455"/>
              <a:gd name="T91" fmla="*/ 2147483646 h 918"/>
              <a:gd name="T92" fmla="*/ 2147483646 w 455"/>
              <a:gd name="T93" fmla="*/ 2147483646 h 918"/>
              <a:gd name="T94" fmla="*/ 2147483646 w 455"/>
              <a:gd name="T95" fmla="*/ 2147483646 h 918"/>
              <a:gd name="T96" fmla="*/ 2147483646 w 455"/>
              <a:gd name="T97" fmla="*/ 2147483646 h 918"/>
              <a:gd name="T98" fmla="*/ 2147483646 w 455"/>
              <a:gd name="T99" fmla="*/ 2147483646 h 918"/>
              <a:gd name="T100" fmla="*/ 2147483646 w 455"/>
              <a:gd name="T101" fmla="*/ 2147483646 h 918"/>
              <a:gd name="T102" fmla="*/ 2147483646 w 455"/>
              <a:gd name="T103" fmla="*/ 2147483646 h 918"/>
              <a:gd name="T104" fmla="*/ 2147483646 w 455"/>
              <a:gd name="T105" fmla="*/ 2147483646 h 918"/>
              <a:gd name="T106" fmla="*/ 2147483646 w 455"/>
              <a:gd name="T107" fmla="*/ 2147483646 h 918"/>
              <a:gd name="T108" fmla="*/ 2147483646 w 455"/>
              <a:gd name="T109" fmla="*/ 2147483646 h 918"/>
              <a:gd name="T110" fmla="*/ 2147483646 w 455"/>
              <a:gd name="T111" fmla="*/ 2147483646 h 918"/>
              <a:gd name="T112" fmla="*/ 2147483646 w 455"/>
              <a:gd name="T113" fmla="*/ 2147483646 h 918"/>
              <a:gd name="T114" fmla="*/ 2147483646 w 455"/>
              <a:gd name="T115" fmla="*/ 2147483646 h 918"/>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455"/>
              <a:gd name="T175" fmla="*/ 0 h 918"/>
              <a:gd name="T176" fmla="*/ 455 w 455"/>
              <a:gd name="T177" fmla="*/ 918 h 918"/>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455" h="918">
                <a:moveTo>
                  <a:pt x="78" y="779"/>
                </a:moveTo>
                <a:lnTo>
                  <a:pt x="80" y="777"/>
                </a:lnTo>
                <a:lnTo>
                  <a:pt x="83" y="768"/>
                </a:lnTo>
                <a:lnTo>
                  <a:pt x="87" y="762"/>
                </a:lnTo>
                <a:lnTo>
                  <a:pt x="89" y="756"/>
                </a:lnTo>
                <a:lnTo>
                  <a:pt x="93" y="747"/>
                </a:lnTo>
                <a:lnTo>
                  <a:pt x="95" y="737"/>
                </a:lnTo>
                <a:lnTo>
                  <a:pt x="99" y="717"/>
                </a:lnTo>
                <a:lnTo>
                  <a:pt x="99" y="692"/>
                </a:lnTo>
                <a:lnTo>
                  <a:pt x="97" y="679"/>
                </a:lnTo>
                <a:lnTo>
                  <a:pt x="95" y="673"/>
                </a:lnTo>
                <a:lnTo>
                  <a:pt x="95" y="665"/>
                </a:lnTo>
                <a:lnTo>
                  <a:pt x="91" y="658"/>
                </a:lnTo>
                <a:lnTo>
                  <a:pt x="89" y="650"/>
                </a:lnTo>
                <a:lnTo>
                  <a:pt x="85" y="643"/>
                </a:lnTo>
                <a:lnTo>
                  <a:pt x="81" y="635"/>
                </a:lnTo>
                <a:lnTo>
                  <a:pt x="78" y="628"/>
                </a:lnTo>
                <a:lnTo>
                  <a:pt x="74" y="620"/>
                </a:lnTo>
                <a:lnTo>
                  <a:pt x="70" y="614"/>
                </a:lnTo>
                <a:lnTo>
                  <a:pt x="66" y="607"/>
                </a:lnTo>
                <a:lnTo>
                  <a:pt x="62" y="599"/>
                </a:lnTo>
                <a:lnTo>
                  <a:pt x="59" y="593"/>
                </a:lnTo>
                <a:lnTo>
                  <a:pt x="55" y="588"/>
                </a:lnTo>
                <a:lnTo>
                  <a:pt x="51" y="580"/>
                </a:lnTo>
                <a:lnTo>
                  <a:pt x="47" y="574"/>
                </a:lnTo>
                <a:lnTo>
                  <a:pt x="44" y="569"/>
                </a:lnTo>
                <a:lnTo>
                  <a:pt x="36" y="555"/>
                </a:lnTo>
                <a:lnTo>
                  <a:pt x="32" y="550"/>
                </a:lnTo>
                <a:lnTo>
                  <a:pt x="28" y="544"/>
                </a:lnTo>
                <a:lnTo>
                  <a:pt x="23" y="533"/>
                </a:lnTo>
                <a:lnTo>
                  <a:pt x="17" y="523"/>
                </a:lnTo>
                <a:lnTo>
                  <a:pt x="11" y="512"/>
                </a:lnTo>
                <a:lnTo>
                  <a:pt x="7" y="502"/>
                </a:lnTo>
                <a:lnTo>
                  <a:pt x="4" y="491"/>
                </a:lnTo>
                <a:lnTo>
                  <a:pt x="0" y="470"/>
                </a:lnTo>
                <a:lnTo>
                  <a:pt x="0" y="447"/>
                </a:lnTo>
                <a:lnTo>
                  <a:pt x="2" y="436"/>
                </a:lnTo>
                <a:lnTo>
                  <a:pt x="6" y="425"/>
                </a:lnTo>
                <a:lnTo>
                  <a:pt x="6" y="421"/>
                </a:lnTo>
                <a:lnTo>
                  <a:pt x="7" y="415"/>
                </a:lnTo>
                <a:lnTo>
                  <a:pt x="11" y="406"/>
                </a:lnTo>
                <a:lnTo>
                  <a:pt x="15" y="396"/>
                </a:lnTo>
                <a:lnTo>
                  <a:pt x="19" y="389"/>
                </a:lnTo>
                <a:lnTo>
                  <a:pt x="23" y="381"/>
                </a:lnTo>
                <a:lnTo>
                  <a:pt x="25" y="375"/>
                </a:lnTo>
                <a:lnTo>
                  <a:pt x="28" y="368"/>
                </a:lnTo>
                <a:lnTo>
                  <a:pt x="32" y="364"/>
                </a:lnTo>
                <a:lnTo>
                  <a:pt x="38" y="354"/>
                </a:lnTo>
                <a:lnTo>
                  <a:pt x="44" y="349"/>
                </a:lnTo>
                <a:lnTo>
                  <a:pt x="44" y="353"/>
                </a:lnTo>
                <a:lnTo>
                  <a:pt x="45" y="360"/>
                </a:lnTo>
                <a:lnTo>
                  <a:pt x="47" y="368"/>
                </a:lnTo>
                <a:lnTo>
                  <a:pt x="49" y="373"/>
                </a:lnTo>
                <a:lnTo>
                  <a:pt x="51" y="383"/>
                </a:lnTo>
                <a:lnTo>
                  <a:pt x="55" y="391"/>
                </a:lnTo>
                <a:lnTo>
                  <a:pt x="57" y="398"/>
                </a:lnTo>
                <a:lnTo>
                  <a:pt x="61" y="406"/>
                </a:lnTo>
                <a:lnTo>
                  <a:pt x="64" y="413"/>
                </a:lnTo>
                <a:lnTo>
                  <a:pt x="68" y="421"/>
                </a:lnTo>
                <a:lnTo>
                  <a:pt x="72" y="427"/>
                </a:lnTo>
                <a:lnTo>
                  <a:pt x="78" y="432"/>
                </a:lnTo>
                <a:lnTo>
                  <a:pt x="87" y="440"/>
                </a:lnTo>
                <a:lnTo>
                  <a:pt x="99" y="442"/>
                </a:lnTo>
                <a:lnTo>
                  <a:pt x="108" y="436"/>
                </a:lnTo>
                <a:lnTo>
                  <a:pt x="116" y="428"/>
                </a:lnTo>
                <a:lnTo>
                  <a:pt x="119" y="417"/>
                </a:lnTo>
                <a:lnTo>
                  <a:pt x="123" y="404"/>
                </a:lnTo>
                <a:lnTo>
                  <a:pt x="123" y="389"/>
                </a:lnTo>
                <a:lnTo>
                  <a:pt x="119" y="373"/>
                </a:lnTo>
                <a:lnTo>
                  <a:pt x="117" y="366"/>
                </a:lnTo>
                <a:lnTo>
                  <a:pt x="114" y="358"/>
                </a:lnTo>
                <a:lnTo>
                  <a:pt x="110" y="353"/>
                </a:lnTo>
                <a:lnTo>
                  <a:pt x="104" y="343"/>
                </a:lnTo>
                <a:lnTo>
                  <a:pt x="99" y="336"/>
                </a:lnTo>
                <a:lnTo>
                  <a:pt x="93" y="324"/>
                </a:lnTo>
                <a:lnTo>
                  <a:pt x="85" y="315"/>
                </a:lnTo>
                <a:lnTo>
                  <a:pt x="80" y="303"/>
                </a:lnTo>
                <a:lnTo>
                  <a:pt x="74" y="292"/>
                </a:lnTo>
                <a:lnTo>
                  <a:pt x="68" y="281"/>
                </a:lnTo>
                <a:lnTo>
                  <a:pt x="64" y="269"/>
                </a:lnTo>
                <a:lnTo>
                  <a:pt x="61" y="260"/>
                </a:lnTo>
                <a:lnTo>
                  <a:pt x="59" y="239"/>
                </a:lnTo>
                <a:lnTo>
                  <a:pt x="61" y="231"/>
                </a:lnTo>
                <a:lnTo>
                  <a:pt x="62" y="226"/>
                </a:lnTo>
                <a:lnTo>
                  <a:pt x="64" y="222"/>
                </a:lnTo>
                <a:lnTo>
                  <a:pt x="70" y="216"/>
                </a:lnTo>
                <a:lnTo>
                  <a:pt x="80" y="210"/>
                </a:lnTo>
                <a:lnTo>
                  <a:pt x="97" y="207"/>
                </a:lnTo>
                <a:lnTo>
                  <a:pt x="112" y="216"/>
                </a:lnTo>
                <a:lnTo>
                  <a:pt x="119" y="224"/>
                </a:lnTo>
                <a:lnTo>
                  <a:pt x="127" y="233"/>
                </a:lnTo>
                <a:lnTo>
                  <a:pt x="133" y="243"/>
                </a:lnTo>
                <a:lnTo>
                  <a:pt x="138" y="254"/>
                </a:lnTo>
                <a:lnTo>
                  <a:pt x="142" y="265"/>
                </a:lnTo>
                <a:lnTo>
                  <a:pt x="148" y="277"/>
                </a:lnTo>
                <a:lnTo>
                  <a:pt x="154" y="286"/>
                </a:lnTo>
                <a:lnTo>
                  <a:pt x="157" y="294"/>
                </a:lnTo>
                <a:lnTo>
                  <a:pt x="169" y="305"/>
                </a:lnTo>
                <a:lnTo>
                  <a:pt x="180" y="307"/>
                </a:lnTo>
                <a:lnTo>
                  <a:pt x="184" y="301"/>
                </a:lnTo>
                <a:lnTo>
                  <a:pt x="184" y="292"/>
                </a:lnTo>
                <a:lnTo>
                  <a:pt x="182" y="279"/>
                </a:lnTo>
                <a:lnTo>
                  <a:pt x="180" y="271"/>
                </a:lnTo>
                <a:lnTo>
                  <a:pt x="178" y="262"/>
                </a:lnTo>
                <a:lnTo>
                  <a:pt x="174" y="252"/>
                </a:lnTo>
                <a:lnTo>
                  <a:pt x="171" y="243"/>
                </a:lnTo>
                <a:lnTo>
                  <a:pt x="167" y="231"/>
                </a:lnTo>
                <a:lnTo>
                  <a:pt x="163" y="222"/>
                </a:lnTo>
                <a:lnTo>
                  <a:pt x="161" y="216"/>
                </a:lnTo>
                <a:lnTo>
                  <a:pt x="159" y="210"/>
                </a:lnTo>
                <a:lnTo>
                  <a:pt x="157" y="205"/>
                </a:lnTo>
                <a:lnTo>
                  <a:pt x="155" y="199"/>
                </a:lnTo>
                <a:lnTo>
                  <a:pt x="154" y="193"/>
                </a:lnTo>
                <a:lnTo>
                  <a:pt x="152" y="186"/>
                </a:lnTo>
                <a:lnTo>
                  <a:pt x="150" y="180"/>
                </a:lnTo>
                <a:lnTo>
                  <a:pt x="148" y="174"/>
                </a:lnTo>
                <a:lnTo>
                  <a:pt x="142" y="163"/>
                </a:lnTo>
                <a:lnTo>
                  <a:pt x="142" y="157"/>
                </a:lnTo>
                <a:lnTo>
                  <a:pt x="138" y="152"/>
                </a:lnTo>
                <a:lnTo>
                  <a:pt x="138" y="146"/>
                </a:lnTo>
                <a:lnTo>
                  <a:pt x="136" y="140"/>
                </a:lnTo>
                <a:lnTo>
                  <a:pt x="133" y="129"/>
                </a:lnTo>
                <a:lnTo>
                  <a:pt x="129" y="119"/>
                </a:lnTo>
                <a:lnTo>
                  <a:pt x="127" y="108"/>
                </a:lnTo>
                <a:lnTo>
                  <a:pt x="123" y="89"/>
                </a:lnTo>
                <a:lnTo>
                  <a:pt x="123" y="74"/>
                </a:lnTo>
                <a:lnTo>
                  <a:pt x="125" y="59"/>
                </a:lnTo>
                <a:lnTo>
                  <a:pt x="131" y="51"/>
                </a:lnTo>
                <a:lnTo>
                  <a:pt x="140" y="45"/>
                </a:lnTo>
                <a:lnTo>
                  <a:pt x="161" y="49"/>
                </a:lnTo>
                <a:lnTo>
                  <a:pt x="178" y="62"/>
                </a:lnTo>
                <a:lnTo>
                  <a:pt x="184" y="72"/>
                </a:lnTo>
                <a:lnTo>
                  <a:pt x="190" y="83"/>
                </a:lnTo>
                <a:lnTo>
                  <a:pt x="195" y="97"/>
                </a:lnTo>
                <a:lnTo>
                  <a:pt x="197" y="104"/>
                </a:lnTo>
                <a:lnTo>
                  <a:pt x="199" y="110"/>
                </a:lnTo>
                <a:lnTo>
                  <a:pt x="201" y="117"/>
                </a:lnTo>
                <a:lnTo>
                  <a:pt x="203" y="125"/>
                </a:lnTo>
                <a:lnTo>
                  <a:pt x="205" y="133"/>
                </a:lnTo>
                <a:lnTo>
                  <a:pt x="205" y="140"/>
                </a:lnTo>
                <a:lnTo>
                  <a:pt x="210" y="169"/>
                </a:lnTo>
                <a:lnTo>
                  <a:pt x="212" y="174"/>
                </a:lnTo>
                <a:lnTo>
                  <a:pt x="214" y="180"/>
                </a:lnTo>
                <a:lnTo>
                  <a:pt x="214" y="186"/>
                </a:lnTo>
                <a:lnTo>
                  <a:pt x="216" y="191"/>
                </a:lnTo>
                <a:lnTo>
                  <a:pt x="220" y="201"/>
                </a:lnTo>
                <a:lnTo>
                  <a:pt x="222" y="208"/>
                </a:lnTo>
                <a:lnTo>
                  <a:pt x="226" y="210"/>
                </a:lnTo>
                <a:lnTo>
                  <a:pt x="227" y="205"/>
                </a:lnTo>
                <a:lnTo>
                  <a:pt x="226" y="195"/>
                </a:lnTo>
                <a:lnTo>
                  <a:pt x="224" y="169"/>
                </a:lnTo>
                <a:lnTo>
                  <a:pt x="222" y="135"/>
                </a:lnTo>
                <a:lnTo>
                  <a:pt x="220" y="99"/>
                </a:lnTo>
                <a:lnTo>
                  <a:pt x="222" y="62"/>
                </a:lnTo>
                <a:lnTo>
                  <a:pt x="224" y="47"/>
                </a:lnTo>
                <a:lnTo>
                  <a:pt x="227" y="32"/>
                </a:lnTo>
                <a:lnTo>
                  <a:pt x="231" y="26"/>
                </a:lnTo>
                <a:lnTo>
                  <a:pt x="233" y="23"/>
                </a:lnTo>
                <a:lnTo>
                  <a:pt x="241" y="13"/>
                </a:lnTo>
                <a:lnTo>
                  <a:pt x="248" y="9"/>
                </a:lnTo>
                <a:lnTo>
                  <a:pt x="258" y="6"/>
                </a:lnTo>
                <a:lnTo>
                  <a:pt x="271" y="0"/>
                </a:lnTo>
                <a:lnTo>
                  <a:pt x="292" y="6"/>
                </a:lnTo>
                <a:lnTo>
                  <a:pt x="300" y="11"/>
                </a:lnTo>
                <a:lnTo>
                  <a:pt x="303" y="21"/>
                </a:lnTo>
                <a:lnTo>
                  <a:pt x="305" y="32"/>
                </a:lnTo>
                <a:lnTo>
                  <a:pt x="303" y="44"/>
                </a:lnTo>
                <a:lnTo>
                  <a:pt x="301" y="49"/>
                </a:lnTo>
                <a:lnTo>
                  <a:pt x="300" y="57"/>
                </a:lnTo>
                <a:lnTo>
                  <a:pt x="294" y="68"/>
                </a:lnTo>
                <a:lnTo>
                  <a:pt x="292" y="74"/>
                </a:lnTo>
                <a:lnTo>
                  <a:pt x="290" y="78"/>
                </a:lnTo>
                <a:lnTo>
                  <a:pt x="286" y="87"/>
                </a:lnTo>
                <a:lnTo>
                  <a:pt x="284" y="102"/>
                </a:lnTo>
                <a:lnTo>
                  <a:pt x="288" y="104"/>
                </a:lnTo>
                <a:lnTo>
                  <a:pt x="294" y="106"/>
                </a:lnTo>
                <a:lnTo>
                  <a:pt x="319" y="102"/>
                </a:lnTo>
                <a:lnTo>
                  <a:pt x="351" y="100"/>
                </a:lnTo>
                <a:lnTo>
                  <a:pt x="374" y="106"/>
                </a:lnTo>
                <a:lnTo>
                  <a:pt x="375" y="110"/>
                </a:lnTo>
                <a:lnTo>
                  <a:pt x="375" y="114"/>
                </a:lnTo>
                <a:lnTo>
                  <a:pt x="374" y="119"/>
                </a:lnTo>
                <a:lnTo>
                  <a:pt x="370" y="127"/>
                </a:lnTo>
                <a:lnTo>
                  <a:pt x="364" y="133"/>
                </a:lnTo>
                <a:lnTo>
                  <a:pt x="356" y="138"/>
                </a:lnTo>
                <a:lnTo>
                  <a:pt x="349" y="144"/>
                </a:lnTo>
                <a:lnTo>
                  <a:pt x="341" y="150"/>
                </a:lnTo>
                <a:lnTo>
                  <a:pt x="326" y="159"/>
                </a:lnTo>
                <a:lnTo>
                  <a:pt x="311" y="169"/>
                </a:lnTo>
                <a:lnTo>
                  <a:pt x="298" y="176"/>
                </a:lnTo>
                <a:lnTo>
                  <a:pt x="286" y="184"/>
                </a:lnTo>
                <a:lnTo>
                  <a:pt x="281" y="193"/>
                </a:lnTo>
                <a:lnTo>
                  <a:pt x="282" y="205"/>
                </a:lnTo>
                <a:lnTo>
                  <a:pt x="284" y="208"/>
                </a:lnTo>
                <a:lnTo>
                  <a:pt x="292" y="212"/>
                </a:lnTo>
                <a:lnTo>
                  <a:pt x="309" y="216"/>
                </a:lnTo>
                <a:lnTo>
                  <a:pt x="356" y="218"/>
                </a:lnTo>
                <a:lnTo>
                  <a:pt x="400" y="222"/>
                </a:lnTo>
                <a:lnTo>
                  <a:pt x="413" y="227"/>
                </a:lnTo>
                <a:lnTo>
                  <a:pt x="417" y="233"/>
                </a:lnTo>
                <a:lnTo>
                  <a:pt x="417" y="239"/>
                </a:lnTo>
                <a:lnTo>
                  <a:pt x="413" y="246"/>
                </a:lnTo>
                <a:lnTo>
                  <a:pt x="410" y="254"/>
                </a:lnTo>
                <a:lnTo>
                  <a:pt x="404" y="260"/>
                </a:lnTo>
                <a:lnTo>
                  <a:pt x="396" y="263"/>
                </a:lnTo>
                <a:lnTo>
                  <a:pt x="379" y="271"/>
                </a:lnTo>
                <a:lnTo>
                  <a:pt x="358" y="279"/>
                </a:lnTo>
                <a:lnTo>
                  <a:pt x="337" y="286"/>
                </a:lnTo>
                <a:lnTo>
                  <a:pt x="319" y="294"/>
                </a:lnTo>
                <a:lnTo>
                  <a:pt x="288" y="311"/>
                </a:lnTo>
                <a:lnTo>
                  <a:pt x="281" y="324"/>
                </a:lnTo>
                <a:lnTo>
                  <a:pt x="277" y="336"/>
                </a:lnTo>
                <a:lnTo>
                  <a:pt x="277" y="345"/>
                </a:lnTo>
                <a:lnTo>
                  <a:pt x="279" y="349"/>
                </a:lnTo>
                <a:lnTo>
                  <a:pt x="281" y="353"/>
                </a:lnTo>
                <a:lnTo>
                  <a:pt x="288" y="358"/>
                </a:lnTo>
                <a:lnTo>
                  <a:pt x="298" y="362"/>
                </a:lnTo>
                <a:lnTo>
                  <a:pt x="326" y="362"/>
                </a:lnTo>
                <a:lnTo>
                  <a:pt x="355" y="351"/>
                </a:lnTo>
                <a:lnTo>
                  <a:pt x="366" y="343"/>
                </a:lnTo>
                <a:lnTo>
                  <a:pt x="377" y="336"/>
                </a:lnTo>
                <a:lnTo>
                  <a:pt x="389" y="330"/>
                </a:lnTo>
                <a:lnTo>
                  <a:pt x="398" y="324"/>
                </a:lnTo>
                <a:lnTo>
                  <a:pt x="427" y="322"/>
                </a:lnTo>
                <a:lnTo>
                  <a:pt x="440" y="328"/>
                </a:lnTo>
                <a:lnTo>
                  <a:pt x="449" y="339"/>
                </a:lnTo>
                <a:lnTo>
                  <a:pt x="455" y="354"/>
                </a:lnTo>
                <a:lnTo>
                  <a:pt x="455" y="372"/>
                </a:lnTo>
                <a:lnTo>
                  <a:pt x="453" y="383"/>
                </a:lnTo>
                <a:lnTo>
                  <a:pt x="449" y="391"/>
                </a:lnTo>
                <a:lnTo>
                  <a:pt x="447" y="400"/>
                </a:lnTo>
                <a:lnTo>
                  <a:pt x="442" y="408"/>
                </a:lnTo>
                <a:lnTo>
                  <a:pt x="436" y="415"/>
                </a:lnTo>
                <a:lnTo>
                  <a:pt x="429" y="423"/>
                </a:lnTo>
                <a:lnTo>
                  <a:pt x="421" y="427"/>
                </a:lnTo>
                <a:lnTo>
                  <a:pt x="411" y="432"/>
                </a:lnTo>
                <a:lnTo>
                  <a:pt x="392" y="436"/>
                </a:lnTo>
                <a:lnTo>
                  <a:pt x="366" y="440"/>
                </a:lnTo>
                <a:lnTo>
                  <a:pt x="315" y="445"/>
                </a:lnTo>
                <a:lnTo>
                  <a:pt x="273" y="453"/>
                </a:lnTo>
                <a:lnTo>
                  <a:pt x="260" y="463"/>
                </a:lnTo>
                <a:lnTo>
                  <a:pt x="256" y="472"/>
                </a:lnTo>
                <a:lnTo>
                  <a:pt x="258" y="478"/>
                </a:lnTo>
                <a:lnTo>
                  <a:pt x="262" y="482"/>
                </a:lnTo>
                <a:lnTo>
                  <a:pt x="275" y="483"/>
                </a:lnTo>
                <a:lnTo>
                  <a:pt x="313" y="476"/>
                </a:lnTo>
                <a:lnTo>
                  <a:pt x="336" y="472"/>
                </a:lnTo>
                <a:lnTo>
                  <a:pt x="355" y="470"/>
                </a:lnTo>
                <a:lnTo>
                  <a:pt x="372" y="474"/>
                </a:lnTo>
                <a:lnTo>
                  <a:pt x="381" y="483"/>
                </a:lnTo>
                <a:lnTo>
                  <a:pt x="383" y="491"/>
                </a:lnTo>
                <a:lnTo>
                  <a:pt x="383" y="500"/>
                </a:lnTo>
                <a:lnTo>
                  <a:pt x="381" y="514"/>
                </a:lnTo>
                <a:lnTo>
                  <a:pt x="379" y="519"/>
                </a:lnTo>
                <a:lnTo>
                  <a:pt x="377" y="527"/>
                </a:lnTo>
                <a:lnTo>
                  <a:pt x="375" y="535"/>
                </a:lnTo>
                <a:lnTo>
                  <a:pt x="372" y="542"/>
                </a:lnTo>
                <a:lnTo>
                  <a:pt x="370" y="550"/>
                </a:lnTo>
                <a:lnTo>
                  <a:pt x="366" y="557"/>
                </a:lnTo>
                <a:lnTo>
                  <a:pt x="362" y="567"/>
                </a:lnTo>
                <a:lnTo>
                  <a:pt x="358" y="574"/>
                </a:lnTo>
                <a:lnTo>
                  <a:pt x="355" y="582"/>
                </a:lnTo>
                <a:lnTo>
                  <a:pt x="349" y="591"/>
                </a:lnTo>
                <a:lnTo>
                  <a:pt x="345" y="599"/>
                </a:lnTo>
                <a:lnTo>
                  <a:pt x="339" y="607"/>
                </a:lnTo>
                <a:lnTo>
                  <a:pt x="334" y="614"/>
                </a:lnTo>
                <a:lnTo>
                  <a:pt x="328" y="622"/>
                </a:lnTo>
                <a:lnTo>
                  <a:pt x="324" y="629"/>
                </a:lnTo>
                <a:lnTo>
                  <a:pt x="317" y="637"/>
                </a:lnTo>
                <a:lnTo>
                  <a:pt x="311" y="643"/>
                </a:lnTo>
                <a:lnTo>
                  <a:pt x="305" y="650"/>
                </a:lnTo>
                <a:lnTo>
                  <a:pt x="300" y="656"/>
                </a:lnTo>
                <a:lnTo>
                  <a:pt x="292" y="660"/>
                </a:lnTo>
                <a:lnTo>
                  <a:pt x="279" y="669"/>
                </a:lnTo>
                <a:lnTo>
                  <a:pt x="267" y="675"/>
                </a:lnTo>
                <a:lnTo>
                  <a:pt x="252" y="679"/>
                </a:lnTo>
                <a:lnTo>
                  <a:pt x="227" y="684"/>
                </a:lnTo>
                <a:lnTo>
                  <a:pt x="207" y="694"/>
                </a:lnTo>
                <a:lnTo>
                  <a:pt x="190" y="707"/>
                </a:lnTo>
                <a:lnTo>
                  <a:pt x="182" y="713"/>
                </a:lnTo>
                <a:lnTo>
                  <a:pt x="176" y="720"/>
                </a:lnTo>
                <a:lnTo>
                  <a:pt x="171" y="728"/>
                </a:lnTo>
                <a:lnTo>
                  <a:pt x="165" y="736"/>
                </a:lnTo>
                <a:lnTo>
                  <a:pt x="157" y="747"/>
                </a:lnTo>
                <a:lnTo>
                  <a:pt x="154" y="755"/>
                </a:lnTo>
                <a:lnTo>
                  <a:pt x="152" y="758"/>
                </a:lnTo>
                <a:lnTo>
                  <a:pt x="182" y="626"/>
                </a:lnTo>
                <a:lnTo>
                  <a:pt x="343" y="518"/>
                </a:lnTo>
                <a:lnTo>
                  <a:pt x="188" y="584"/>
                </a:lnTo>
                <a:lnTo>
                  <a:pt x="227" y="427"/>
                </a:lnTo>
                <a:lnTo>
                  <a:pt x="408" y="385"/>
                </a:lnTo>
                <a:lnTo>
                  <a:pt x="231" y="392"/>
                </a:lnTo>
                <a:lnTo>
                  <a:pt x="252" y="288"/>
                </a:lnTo>
                <a:lnTo>
                  <a:pt x="377" y="245"/>
                </a:lnTo>
                <a:lnTo>
                  <a:pt x="258" y="260"/>
                </a:lnTo>
                <a:lnTo>
                  <a:pt x="269" y="172"/>
                </a:lnTo>
                <a:lnTo>
                  <a:pt x="332" y="125"/>
                </a:lnTo>
                <a:lnTo>
                  <a:pt x="264" y="150"/>
                </a:lnTo>
                <a:lnTo>
                  <a:pt x="260" y="32"/>
                </a:lnTo>
                <a:lnTo>
                  <a:pt x="248" y="182"/>
                </a:lnTo>
                <a:lnTo>
                  <a:pt x="229" y="294"/>
                </a:lnTo>
                <a:lnTo>
                  <a:pt x="159" y="83"/>
                </a:lnTo>
                <a:lnTo>
                  <a:pt x="216" y="336"/>
                </a:lnTo>
                <a:lnTo>
                  <a:pt x="195" y="419"/>
                </a:lnTo>
                <a:lnTo>
                  <a:pt x="97" y="245"/>
                </a:lnTo>
                <a:lnTo>
                  <a:pt x="184" y="457"/>
                </a:lnTo>
                <a:lnTo>
                  <a:pt x="155" y="582"/>
                </a:lnTo>
                <a:lnTo>
                  <a:pt x="42" y="457"/>
                </a:lnTo>
                <a:lnTo>
                  <a:pt x="148" y="620"/>
                </a:lnTo>
                <a:lnTo>
                  <a:pt x="146" y="637"/>
                </a:lnTo>
                <a:lnTo>
                  <a:pt x="144" y="656"/>
                </a:lnTo>
                <a:lnTo>
                  <a:pt x="142" y="679"/>
                </a:lnTo>
                <a:lnTo>
                  <a:pt x="138" y="701"/>
                </a:lnTo>
                <a:lnTo>
                  <a:pt x="133" y="726"/>
                </a:lnTo>
                <a:lnTo>
                  <a:pt x="133" y="732"/>
                </a:lnTo>
                <a:lnTo>
                  <a:pt x="131" y="737"/>
                </a:lnTo>
                <a:lnTo>
                  <a:pt x="129" y="743"/>
                </a:lnTo>
                <a:lnTo>
                  <a:pt x="129" y="749"/>
                </a:lnTo>
                <a:lnTo>
                  <a:pt x="127" y="755"/>
                </a:lnTo>
                <a:lnTo>
                  <a:pt x="125" y="760"/>
                </a:lnTo>
                <a:lnTo>
                  <a:pt x="123" y="768"/>
                </a:lnTo>
                <a:lnTo>
                  <a:pt x="119" y="777"/>
                </a:lnTo>
                <a:lnTo>
                  <a:pt x="116" y="781"/>
                </a:lnTo>
                <a:lnTo>
                  <a:pt x="114" y="787"/>
                </a:lnTo>
                <a:lnTo>
                  <a:pt x="110" y="792"/>
                </a:lnTo>
                <a:lnTo>
                  <a:pt x="108" y="798"/>
                </a:lnTo>
                <a:lnTo>
                  <a:pt x="104" y="804"/>
                </a:lnTo>
                <a:lnTo>
                  <a:pt x="100" y="810"/>
                </a:lnTo>
                <a:lnTo>
                  <a:pt x="95" y="817"/>
                </a:lnTo>
                <a:lnTo>
                  <a:pt x="91" y="823"/>
                </a:lnTo>
                <a:lnTo>
                  <a:pt x="87" y="828"/>
                </a:lnTo>
                <a:lnTo>
                  <a:pt x="83" y="834"/>
                </a:lnTo>
                <a:lnTo>
                  <a:pt x="78" y="842"/>
                </a:lnTo>
                <a:lnTo>
                  <a:pt x="74" y="847"/>
                </a:lnTo>
                <a:lnTo>
                  <a:pt x="70" y="853"/>
                </a:lnTo>
                <a:lnTo>
                  <a:pt x="64" y="859"/>
                </a:lnTo>
                <a:lnTo>
                  <a:pt x="55" y="870"/>
                </a:lnTo>
                <a:lnTo>
                  <a:pt x="51" y="876"/>
                </a:lnTo>
                <a:lnTo>
                  <a:pt x="47" y="882"/>
                </a:lnTo>
                <a:lnTo>
                  <a:pt x="40" y="891"/>
                </a:lnTo>
                <a:lnTo>
                  <a:pt x="34" y="901"/>
                </a:lnTo>
                <a:lnTo>
                  <a:pt x="26" y="908"/>
                </a:lnTo>
                <a:lnTo>
                  <a:pt x="23" y="914"/>
                </a:lnTo>
                <a:lnTo>
                  <a:pt x="19" y="918"/>
                </a:lnTo>
                <a:lnTo>
                  <a:pt x="17" y="798"/>
                </a:lnTo>
                <a:lnTo>
                  <a:pt x="26" y="800"/>
                </a:lnTo>
                <a:lnTo>
                  <a:pt x="49" y="794"/>
                </a:lnTo>
                <a:lnTo>
                  <a:pt x="78" y="779"/>
                </a:lnTo>
                <a:close/>
              </a:path>
            </a:pathLst>
          </a:custGeom>
          <a:gradFill rotWithShape="0">
            <a:gsLst>
              <a:gs pos="0">
                <a:srgbClr val="FFFFFF"/>
              </a:gs>
              <a:gs pos="100000">
                <a:srgbClr val="CCCC00"/>
              </a:gs>
            </a:gsLst>
            <a:path path="rect">
              <a:fillToRect l="50000" t="50000" r="50000" b="50000"/>
            </a:path>
          </a:gradFill>
          <a:ln>
            <a:noFill/>
          </a:ln>
          <a:extLst>
            <a:ext uri="{91240B29-F687-4F45-9708-019B960494DF}">
              <a14:hiddenLine xmlns:a14="http://schemas.microsoft.com/office/drawing/2010/main" w="9525">
                <a:solidFill>
                  <a:srgbClr val="000000"/>
                </a:solidFill>
                <a:round/>
              </a14:hiddenLine>
            </a:ext>
          </a:extLst>
        </p:spPr>
        <p:txBody>
          <a:bodyPr/>
          <a:lstStyle/>
          <a:p>
            <a:endParaRPr lang="en-US"/>
          </a:p>
        </p:txBody>
      </p:sp>
      <p:sp>
        <p:nvSpPr>
          <p:cNvPr id="7172" name="AutoShape 9"/>
          <p:cNvSpPr>
            <a:spLocks noChangeArrowheads="1"/>
          </p:cNvSpPr>
          <p:nvPr/>
        </p:nvSpPr>
        <p:spPr bwMode="auto">
          <a:xfrm>
            <a:off x="2076451" y="6172200"/>
            <a:ext cx="609600" cy="152400"/>
          </a:xfrm>
          <a:prstGeom prst="flowChartDecision">
            <a:avLst/>
          </a:prstGeom>
          <a:solidFill>
            <a:srgbClr val="CCCC00"/>
          </a:solidFill>
          <a:ln w="9525">
            <a:solidFill>
              <a:srgbClr val="FF6600"/>
            </a:solidFill>
            <a:miter lim="800000"/>
          </a:ln>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vi-VN" altLang="en-US">
              <a:latin typeface=".VnTime" panose="020B7200000000000000" pitchFamily="34" charset="0"/>
            </a:endParaRPr>
          </a:p>
        </p:txBody>
      </p:sp>
      <p:sp>
        <p:nvSpPr>
          <p:cNvPr id="7173" name="AutoShape 10"/>
          <p:cNvSpPr>
            <a:spLocks noChangeArrowheads="1"/>
          </p:cNvSpPr>
          <p:nvPr/>
        </p:nvSpPr>
        <p:spPr bwMode="auto">
          <a:xfrm>
            <a:off x="4610100" y="6182784"/>
            <a:ext cx="609600" cy="152400"/>
          </a:xfrm>
          <a:prstGeom prst="flowChartDecision">
            <a:avLst/>
          </a:prstGeom>
          <a:solidFill>
            <a:srgbClr val="CCCC00"/>
          </a:solidFill>
          <a:ln w="9525">
            <a:solidFill>
              <a:srgbClr val="FF6600"/>
            </a:solidFill>
            <a:miter lim="800000"/>
          </a:ln>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vi-VN" altLang="en-US">
              <a:latin typeface=".VnTime" panose="020B7200000000000000" pitchFamily="34" charset="0"/>
            </a:endParaRPr>
          </a:p>
        </p:txBody>
      </p:sp>
      <p:sp>
        <p:nvSpPr>
          <p:cNvPr id="7174" name="AutoShape 11"/>
          <p:cNvSpPr>
            <a:spLocks noChangeArrowheads="1"/>
          </p:cNvSpPr>
          <p:nvPr/>
        </p:nvSpPr>
        <p:spPr bwMode="auto">
          <a:xfrm>
            <a:off x="9817100" y="6208184"/>
            <a:ext cx="609600" cy="152400"/>
          </a:xfrm>
          <a:prstGeom prst="flowChartDecision">
            <a:avLst/>
          </a:prstGeom>
          <a:solidFill>
            <a:srgbClr val="CCCC00"/>
          </a:solidFill>
          <a:ln w="9525">
            <a:solidFill>
              <a:srgbClr val="FF6600"/>
            </a:solidFill>
            <a:miter lim="800000"/>
          </a:ln>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vi-VN" altLang="en-US">
              <a:latin typeface=".VnTime" panose="020B7200000000000000" pitchFamily="34" charset="0"/>
            </a:endParaRPr>
          </a:p>
        </p:txBody>
      </p:sp>
      <p:sp>
        <p:nvSpPr>
          <p:cNvPr id="7175" name="AutoShape 12"/>
          <p:cNvSpPr>
            <a:spLocks noChangeArrowheads="1"/>
          </p:cNvSpPr>
          <p:nvPr/>
        </p:nvSpPr>
        <p:spPr bwMode="auto">
          <a:xfrm>
            <a:off x="7355417" y="6170084"/>
            <a:ext cx="609600" cy="152400"/>
          </a:xfrm>
          <a:prstGeom prst="flowChartDecision">
            <a:avLst/>
          </a:prstGeom>
          <a:solidFill>
            <a:srgbClr val="CCCC00"/>
          </a:solidFill>
          <a:ln w="9525">
            <a:solidFill>
              <a:srgbClr val="FF6600"/>
            </a:solidFill>
            <a:miter lim="800000"/>
          </a:ln>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vi-VN" altLang="en-US">
              <a:latin typeface=".VnTime" panose="020B7200000000000000" pitchFamily="34" charset="0"/>
            </a:endParaRPr>
          </a:p>
        </p:txBody>
      </p:sp>
      <p:pic>
        <p:nvPicPr>
          <p:cNvPr id="12" name="Picture 16" descr="8a00999fd18d"/>
          <p:cNvPicPr>
            <a:picLocks noChangeAspect="1" noChangeArrowheads="1" noCrop="1"/>
          </p:cNvPicPr>
          <p:nvPr/>
        </p:nvPicPr>
        <p:blipFill>
          <a:blip r:embed="rId2"/>
          <a:srcRect/>
          <a:stretch>
            <a:fillRect/>
          </a:stretch>
        </p:blipFill>
        <p:spPr bwMode="auto">
          <a:xfrm>
            <a:off x="1000760" y="-84455"/>
            <a:ext cx="10198100"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38" descr="WhitecornerFlowe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860" y="-9906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39" descr="WhitecornerFlowe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896283" y="5462588"/>
            <a:ext cx="1371600" cy="1357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40" descr="WhitecornerFlowe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928350" y="-210185"/>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Picture 41" descr="WhitecornerFlowe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6200" y="555244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Picture 16" descr="8a00999fd18d"/>
          <p:cNvPicPr>
            <a:picLocks noChangeAspect="1" noChangeArrowheads="1" noCrop="1"/>
          </p:cNvPicPr>
          <p:nvPr/>
        </p:nvPicPr>
        <p:blipFill>
          <a:blip r:embed="rId2"/>
          <a:srcRect/>
          <a:stretch>
            <a:fillRect/>
          </a:stretch>
        </p:blipFill>
        <p:spPr bwMode="auto">
          <a:xfrm>
            <a:off x="0" y="6466840"/>
            <a:ext cx="11598275"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5" descr="C:\Users\Admin\Desktop\imgDuabe.pngimgDuabe"/>
          <p:cNvPicPr>
            <a:picLocks noChangeAspect="1"/>
          </p:cNvPicPr>
          <p:nvPr/>
        </p:nvPicPr>
        <p:blipFill>
          <a:blip r:embed="rId7"/>
          <a:srcRect/>
          <a:stretch>
            <a:fillRect/>
          </a:stretch>
        </p:blipFill>
        <p:spPr>
          <a:xfrm>
            <a:off x="1895475" y="859790"/>
            <a:ext cx="7877810" cy="4878705"/>
          </a:xfrm>
          <a:prstGeom prst="rect">
            <a:avLst/>
          </a:prstGeom>
        </p:spPr>
      </p:pic>
    </p:spTree>
    <p:custDataLst>
      <p:tags r:id="rId8"/>
    </p:custData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图片 7"/>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0" y="-74083"/>
            <a:ext cx="12192000" cy="69320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171" name="Freeform 3"/>
          <p:cNvSpPr/>
          <p:nvPr/>
        </p:nvSpPr>
        <p:spPr bwMode="auto">
          <a:xfrm rot="3255207">
            <a:off x="5472642" y="4113743"/>
            <a:ext cx="723900" cy="1458384"/>
          </a:xfrm>
          <a:custGeom>
            <a:avLst/>
            <a:gdLst>
              <a:gd name="T0" fmla="*/ 2147483646 w 455"/>
              <a:gd name="T1" fmla="*/ 2147483646 h 918"/>
              <a:gd name="T2" fmla="*/ 2147483646 w 455"/>
              <a:gd name="T3" fmla="*/ 2147483646 h 918"/>
              <a:gd name="T4" fmla="*/ 2147483646 w 455"/>
              <a:gd name="T5" fmla="*/ 2147483646 h 918"/>
              <a:gd name="T6" fmla="*/ 2147483646 w 455"/>
              <a:gd name="T7" fmla="*/ 2147483646 h 918"/>
              <a:gd name="T8" fmla="*/ 2147483646 w 455"/>
              <a:gd name="T9" fmla="*/ 2147483646 h 918"/>
              <a:gd name="T10" fmla="*/ 0 w 455"/>
              <a:gd name="T11" fmla="*/ 2147483646 h 918"/>
              <a:gd name="T12" fmla="*/ 2147483646 w 455"/>
              <a:gd name="T13" fmla="*/ 2147483646 h 918"/>
              <a:gd name="T14" fmla="*/ 2147483646 w 455"/>
              <a:gd name="T15" fmla="*/ 2147483646 h 918"/>
              <a:gd name="T16" fmla="*/ 2147483646 w 455"/>
              <a:gd name="T17" fmla="*/ 2147483646 h 918"/>
              <a:gd name="T18" fmla="*/ 2147483646 w 455"/>
              <a:gd name="T19" fmla="*/ 2147483646 h 918"/>
              <a:gd name="T20" fmla="*/ 2147483646 w 455"/>
              <a:gd name="T21" fmla="*/ 2147483646 h 918"/>
              <a:gd name="T22" fmla="*/ 2147483646 w 455"/>
              <a:gd name="T23" fmla="*/ 2147483646 h 918"/>
              <a:gd name="T24" fmla="*/ 2147483646 w 455"/>
              <a:gd name="T25" fmla="*/ 2147483646 h 918"/>
              <a:gd name="T26" fmla="*/ 2147483646 w 455"/>
              <a:gd name="T27" fmla="*/ 2147483646 h 918"/>
              <a:gd name="T28" fmla="*/ 2147483646 w 455"/>
              <a:gd name="T29" fmla="*/ 2147483646 h 918"/>
              <a:gd name="T30" fmla="*/ 2147483646 w 455"/>
              <a:gd name="T31" fmla="*/ 2147483646 h 918"/>
              <a:gd name="T32" fmla="*/ 2147483646 w 455"/>
              <a:gd name="T33" fmla="*/ 2147483646 h 918"/>
              <a:gd name="T34" fmla="*/ 2147483646 w 455"/>
              <a:gd name="T35" fmla="*/ 2147483646 h 918"/>
              <a:gd name="T36" fmla="*/ 2147483646 w 455"/>
              <a:gd name="T37" fmla="*/ 2147483646 h 918"/>
              <a:gd name="T38" fmla="*/ 2147483646 w 455"/>
              <a:gd name="T39" fmla="*/ 2147483646 h 918"/>
              <a:gd name="T40" fmla="*/ 2147483646 w 455"/>
              <a:gd name="T41" fmla="*/ 2147483646 h 918"/>
              <a:gd name="T42" fmla="*/ 2147483646 w 455"/>
              <a:gd name="T43" fmla="*/ 2147483646 h 918"/>
              <a:gd name="T44" fmla="*/ 2147483646 w 455"/>
              <a:gd name="T45" fmla="*/ 2147483646 h 918"/>
              <a:gd name="T46" fmla="*/ 2147483646 w 455"/>
              <a:gd name="T47" fmla="*/ 2147483646 h 918"/>
              <a:gd name="T48" fmla="*/ 2147483646 w 455"/>
              <a:gd name="T49" fmla="*/ 2147483646 h 918"/>
              <a:gd name="T50" fmla="*/ 2147483646 w 455"/>
              <a:gd name="T51" fmla="*/ 2147483646 h 918"/>
              <a:gd name="T52" fmla="*/ 2147483646 w 455"/>
              <a:gd name="T53" fmla="*/ 0 h 918"/>
              <a:gd name="T54" fmla="*/ 2147483646 w 455"/>
              <a:gd name="T55" fmla="*/ 2147483646 h 918"/>
              <a:gd name="T56" fmla="*/ 2147483646 w 455"/>
              <a:gd name="T57" fmla="*/ 2147483646 h 918"/>
              <a:gd name="T58" fmla="*/ 2147483646 w 455"/>
              <a:gd name="T59" fmla="*/ 2147483646 h 918"/>
              <a:gd name="T60" fmla="*/ 2147483646 w 455"/>
              <a:gd name="T61" fmla="*/ 2147483646 h 918"/>
              <a:gd name="T62" fmla="*/ 2147483646 w 455"/>
              <a:gd name="T63" fmla="*/ 2147483646 h 918"/>
              <a:gd name="T64" fmla="*/ 2147483646 w 455"/>
              <a:gd name="T65" fmla="*/ 2147483646 h 918"/>
              <a:gd name="T66" fmla="*/ 2147483646 w 455"/>
              <a:gd name="T67" fmla="*/ 2147483646 h 918"/>
              <a:gd name="T68" fmla="*/ 2147483646 w 455"/>
              <a:gd name="T69" fmla="*/ 2147483646 h 918"/>
              <a:gd name="T70" fmla="*/ 2147483646 w 455"/>
              <a:gd name="T71" fmla="*/ 2147483646 h 918"/>
              <a:gd name="T72" fmla="*/ 2147483646 w 455"/>
              <a:gd name="T73" fmla="*/ 2147483646 h 918"/>
              <a:gd name="T74" fmla="*/ 2147483646 w 455"/>
              <a:gd name="T75" fmla="*/ 2147483646 h 918"/>
              <a:gd name="T76" fmla="*/ 2147483646 w 455"/>
              <a:gd name="T77" fmla="*/ 2147483646 h 918"/>
              <a:gd name="T78" fmla="*/ 2147483646 w 455"/>
              <a:gd name="T79" fmla="*/ 2147483646 h 918"/>
              <a:gd name="T80" fmla="*/ 2147483646 w 455"/>
              <a:gd name="T81" fmla="*/ 2147483646 h 918"/>
              <a:gd name="T82" fmla="*/ 2147483646 w 455"/>
              <a:gd name="T83" fmla="*/ 2147483646 h 918"/>
              <a:gd name="T84" fmla="*/ 2147483646 w 455"/>
              <a:gd name="T85" fmla="*/ 2147483646 h 918"/>
              <a:gd name="T86" fmla="*/ 2147483646 w 455"/>
              <a:gd name="T87" fmla="*/ 2147483646 h 918"/>
              <a:gd name="T88" fmla="*/ 2147483646 w 455"/>
              <a:gd name="T89" fmla="*/ 2147483646 h 918"/>
              <a:gd name="T90" fmla="*/ 2147483646 w 455"/>
              <a:gd name="T91" fmla="*/ 2147483646 h 918"/>
              <a:gd name="T92" fmla="*/ 2147483646 w 455"/>
              <a:gd name="T93" fmla="*/ 2147483646 h 918"/>
              <a:gd name="T94" fmla="*/ 2147483646 w 455"/>
              <a:gd name="T95" fmla="*/ 2147483646 h 918"/>
              <a:gd name="T96" fmla="*/ 2147483646 w 455"/>
              <a:gd name="T97" fmla="*/ 2147483646 h 918"/>
              <a:gd name="T98" fmla="*/ 2147483646 w 455"/>
              <a:gd name="T99" fmla="*/ 2147483646 h 918"/>
              <a:gd name="T100" fmla="*/ 2147483646 w 455"/>
              <a:gd name="T101" fmla="*/ 2147483646 h 918"/>
              <a:gd name="T102" fmla="*/ 2147483646 w 455"/>
              <a:gd name="T103" fmla="*/ 2147483646 h 918"/>
              <a:gd name="T104" fmla="*/ 2147483646 w 455"/>
              <a:gd name="T105" fmla="*/ 2147483646 h 918"/>
              <a:gd name="T106" fmla="*/ 2147483646 w 455"/>
              <a:gd name="T107" fmla="*/ 2147483646 h 918"/>
              <a:gd name="T108" fmla="*/ 2147483646 w 455"/>
              <a:gd name="T109" fmla="*/ 2147483646 h 918"/>
              <a:gd name="T110" fmla="*/ 2147483646 w 455"/>
              <a:gd name="T111" fmla="*/ 2147483646 h 918"/>
              <a:gd name="T112" fmla="*/ 2147483646 w 455"/>
              <a:gd name="T113" fmla="*/ 2147483646 h 918"/>
              <a:gd name="T114" fmla="*/ 2147483646 w 455"/>
              <a:gd name="T115" fmla="*/ 2147483646 h 918"/>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455"/>
              <a:gd name="T175" fmla="*/ 0 h 918"/>
              <a:gd name="T176" fmla="*/ 455 w 455"/>
              <a:gd name="T177" fmla="*/ 918 h 918"/>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455" h="918">
                <a:moveTo>
                  <a:pt x="78" y="779"/>
                </a:moveTo>
                <a:lnTo>
                  <a:pt x="80" y="777"/>
                </a:lnTo>
                <a:lnTo>
                  <a:pt x="83" y="768"/>
                </a:lnTo>
                <a:lnTo>
                  <a:pt x="87" y="762"/>
                </a:lnTo>
                <a:lnTo>
                  <a:pt x="89" y="756"/>
                </a:lnTo>
                <a:lnTo>
                  <a:pt x="93" y="747"/>
                </a:lnTo>
                <a:lnTo>
                  <a:pt x="95" y="737"/>
                </a:lnTo>
                <a:lnTo>
                  <a:pt x="99" y="717"/>
                </a:lnTo>
                <a:lnTo>
                  <a:pt x="99" y="692"/>
                </a:lnTo>
                <a:lnTo>
                  <a:pt x="97" y="679"/>
                </a:lnTo>
                <a:lnTo>
                  <a:pt x="95" y="673"/>
                </a:lnTo>
                <a:lnTo>
                  <a:pt x="95" y="665"/>
                </a:lnTo>
                <a:lnTo>
                  <a:pt x="91" y="658"/>
                </a:lnTo>
                <a:lnTo>
                  <a:pt x="89" y="650"/>
                </a:lnTo>
                <a:lnTo>
                  <a:pt x="85" y="643"/>
                </a:lnTo>
                <a:lnTo>
                  <a:pt x="81" y="635"/>
                </a:lnTo>
                <a:lnTo>
                  <a:pt x="78" y="628"/>
                </a:lnTo>
                <a:lnTo>
                  <a:pt x="74" y="620"/>
                </a:lnTo>
                <a:lnTo>
                  <a:pt x="70" y="614"/>
                </a:lnTo>
                <a:lnTo>
                  <a:pt x="66" y="607"/>
                </a:lnTo>
                <a:lnTo>
                  <a:pt x="62" y="599"/>
                </a:lnTo>
                <a:lnTo>
                  <a:pt x="59" y="593"/>
                </a:lnTo>
                <a:lnTo>
                  <a:pt x="55" y="588"/>
                </a:lnTo>
                <a:lnTo>
                  <a:pt x="51" y="580"/>
                </a:lnTo>
                <a:lnTo>
                  <a:pt x="47" y="574"/>
                </a:lnTo>
                <a:lnTo>
                  <a:pt x="44" y="569"/>
                </a:lnTo>
                <a:lnTo>
                  <a:pt x="36" y="555"/>
                </a:lnTo>
                <a:lnTo>
                  <a:pt x="32" y="550"/>
                </a:lnTo>
                <a:lnTo>
                  <a:pt x="28" y="544"/>
                </a:lnTo>
                <a:lnTo>
                  <a:pt x="23" y="533"/>
                </a:lnTo>
                <a:lnTo>
                  <a:pt x="17" y="523"/>
                </a:lnTo>
                <a:lnTo>
                  <a:pt x="11" y="512"/>
                </a:lnTo>
                <a:lnTo>
                  <a:pt x="7" y="502"/>
                </a:lnTo>
                <a:lnTo>
                  <a:pt x="4" y="491"/>
                </a:lnTo>
                <a:lnTo>
                  <a:pt x="0" y="470"/>
                </a:lnTo>
                <a:lnTo>
                  <a:pt x="0" y="447"/>
                </a:lnTo>
                <a:lnTo>
                  <a:pt x="2" y="436"/>
                </a:lnTo>
                <a:lnTo>
                  <a:pt x="6" y="425"/>
                </a:lnTo>
                <a:lnTo>
                  <a:pt x="6" y="421"/>
                </a:lnTo>
                <a:lnTo>
                  <a:pt x="7" y="415"/>
                </a:lnTo>
                <a:lnTo>
                  <a:pt x="11" y="406"/>
                </a:lnTo>
                <a:lnTo>
                  <a:pt x="15" y="396"/>
                </a:lnTo>
                <a:lnTo>
                  <a:pt x="19" y="389"/>
                </a:lnTo>
                <a:lnTo>
                  <a:pt x="23" y="381"/>
                </a:lnTo>
                <a:lnTo>
                  <a:pt x="25" y="375"/>
                </a:lnTo>
                <a:lnTo>
                  <a:pt x="28" y="368"/>
                </a:lnTo>
                <a:lnTo>
                  <a:pt x="32" y="364"/>
                </a:lnTo>
                <a:lnTo>
                  <a:pt x="38" y="354"/>
                </a:lnTo>
                <a:lnTo>
                  <a:pt x="44" y="349"/>
                </a:lnTo>
                <a:lnTo>
                  <a:pt x="44" y="353"/>
                </a:lnTo>
                <a:lnTo>
                  <a:pt x="45" y="360"/>
                </a:lnTo>
                <a:lnTo>
                  <a:pt x="47" y="368"/>
                </a:lnTo>
                <a:lnTo>
                  <a:pt x="49" y="373"/>
                </a:lnTo>
                <a:lnTo>
                  <a:pt x="51" y="383"/>
                </a:lnTo>
                <a:lnTo>
                  <a:pt x="55" y="391"/>
                </a:lnTo>
                <a:lnTo>
                  <a:pt x="57" y="398"/>
                </a:lnTo>
                <a:lnTo>
                  <a:pt x="61" y="406"/>
                </a:lnTo>
                <a:lnTo>
                  <a:pt x="64" y="413"/>
                </a:lnTo>
                <a:lnTo>
                  <a:pt x="68" y="421"/>
                </a:lnTo>
                <a:lnTo>
                  <a:pt x="72" y="427"/>
                </a:lnTo>
                <a:lnTo>
                  <a:pt x="78" y="432"/>
                </a:lnTo>
                <a:lnTo>
                  <a:pt x="87" y="440"/>
                </a:lnTo>
                <a:lnTo>
                  <a:pt x="99" y="442"/>
                </a:lnTo>
                <a:lnTo>
                  <a:pt x="108" y="436"/>
                </a:lnTo>
                <a:lnTo>
                  <a:pt x="116" y="428"/>
                </a:lnTo>
                <a:lnTo>
                  <a:pt x="119" y="417"/>
                </a:lnTo>
                <a:lnTo>
                  <a:pt x="123" y="404"/>
                </a:lnTo>
                <a:lnTo>
                  <a:pt x="123" y="389"/>
                </a:lnTo>
                <a:lnTo>
                  <a:pt x="119" y="373"/>
                </a:lnTo>
                <a:lnTo>
                  <a:pt x="117" y="366"/>
                </a:lnTo>
                <a:lnTo>
                  <a:pt x="114" y="358"/>
                </a:lnTo>
                <a:lnTo>
                  <a:pt x="110" y="353"/>
                </a:lnTo>
                <a:lnTo>
                  <a:pt x="104" y="343"/>
                </a:lnTo>
                <a:lnTo>
                  <a:pt x="99" y="336"/>
                </a:lnTo>
                <a:lnTo>
                  <a:pt x="93" y="324"/>
                </a:lnTo>
                <a:lnTo>
                  <a:pt x="85" y="315"/>
                </a:lnTo>
                <a:lnTo>
                  <a:pt x="80" y="303"/>
                </a:lnTo>
                <a:lnTo>
                  <a:pt x="74" y="292"/>
                </a:lnTo>
                <a:lnTo>
                  <a:pt x="68" y="281"/>
                </a:lnTo>
                <a:lnTo>
                  <a:pt x="64" y="269"/>
                </a:lnTo>
                <a:lnTo>
                  <a:pt x="61" y="260"/>
                </a:lnTo>
                <a:lnTo>
                  <a:pt x="59" y="239"/>
                </a:lnTo>
                <a:lnTo>
                  <a:pt x="61" y="231"/>
                </a:lnTo>
                <a:lnTo>
                  <a:pt x="62" y="226"/>
                </a:lnTo>
                <a:lnTo>
                  <a:pt x="64" y="222"/>
                </a:lnTo>
                <a:lnTo>
                  <a:pt x="70" y="216"/>
                </a:lnTo>
                <a:lnTo>
                  <a:pt x="80" y="210"/>
                </a:lnTo>
                <a:lnTo>
                  <a:pt x="97" y="207"/>
                </a:lnTo>
                <a:lnTo>
                  <a:pt x="112" y="216"/>
                </a:lnTo>
                <a:lnTo>
                  <a:pt x="119" y="224"/>
                </a:lnTo>
                <a:lnTo>
                  <a:pt x="127" y="233"/>
                </a:lnTo>
                <a:lnTo>
                  <a:pt x="133" y="243"/>
                </a:lnTo>
                <a:lnTo>
                  <a:pt x="138" y="254"/>
                </a:lnTo>
                <a:lnTo>
                  <a:pt x="142" y="265"/>
                </a:lnTo>
                <a:lnTo>
                  <a:pt x="148" y="277"/>
                </a:lnTo>
                <a:lnTo>
                  <a:pt x="154" y="286"/>
                </a:lnTo>
                <a:lnTo>
                  <a:pt x="157" y="294"/>
                </a:lnTo>
                <a:lnTo>
                  <a:pt x="169" y="305"/>
                </a:lnTo>
                <a:lnTo>
                  <a:pt x="180" y="307"/>
                </a:lnTo>
                <a:lnTo>
                  <a:pt x="184" y="301"/>
                </a:lnTo>
                <a:lnTo>
                  <a:pt x="184" y="292"/>
                </a:lnTo>
                <a:lnTo>
                  <a:pt x="182" y="279"/>
                </a:lnTo>
                <a:lnTo>
                  <a:pt x="180" y="271"/>
                </a:lnTo>
                <a:lnTo>
                  <a:pt x="178" y="262"/>
                </a:lnTo>
                <a:lnTo>
                  <a:pt x="174" y="252"/>
                </a:lnTo>
                <a:lnTo>
                  <a:pt x="171" y="243"/>
                </a:lnTo>
                <a:lnTo>
                  <a:pt x="167" y="231"/>
                </a:lnTo>
                <a:lnTo>
                  <a:pt x="163" y="222"/>
                </a:lnTo>
                <a:lnTo>
                  <a:pt x="161" y="216"/>
                </a:lnTo>
                <a:lnTo>
                  <a:pt x="159" y="210"/>
                </a:lnTo>
                <a:lnTo>
                  <a:pt x="157" y="205"/>
                </a:lnTo>
                <a:lnTo>
                  <a:pt x="155" y="199"/>
                </a:lnTo>
                <a:lnTo>
                  <a:pt x="154" y="193"/>
                </a:lnTo>
                <a:lnTo>
                  <a:pt x="152" y="186"/>
                </a:lnTo>
                <a:lnTo>
                  <a:pt x="150" y="180"/>
                </a:lnTo>
                <a:lnTo>
                  <a:pt x="148" y="174"/>
                </a:lnTo>
                <a:lnTo>
                  <a:pt x="142" y="163"/>
                </a:lnTo>
                <a:lnTo>
                  <a:pt x="142" y="157"/>
                </a:lnTo>
                <a:lnTo>
                  <a:pt x="138" y="152"/>
                </a:lnTo>
                <a:lnTo>
                  <a:pt x="138" y="146"/>
                </a:lnTo>
                <a:lnTo>
                  <a:pt x="136" y="140"/>
                </a:lnTo>
                <a:lnTo>
                  <a:pt x="133" y="129"/>
                </a:lnTo>
                <a:lnTo>
                  <a:pt x="129" y="119"/>
                </a:lnTo>
                <a:lnTo>
                  <a:pt x="127" y="108"/>
                </a:lnTo>
                <a:lnTo>
                  <a:pt x="123" y="89"/>
                </a:lnTo>
                <a:lnTo>
                  <a:pt x="123" y="74"/>
                </a:lnTo>
                <a:lnTo>
                  <a:pt x="125" y="59"/>
                </a:lnTo>
                <a:lnTo>
                  <a:pt x="131" y="51"/>
                </a:lnTo>
                <a:lnTo>
                  <a:pt x="140" y="45"/>
                </a:lnTo>
                <a:lnTo>
                  <a:pt x="161" y="49"/>
                </a:lnTo>
                <a:lnTo>
                  <a:pt x="178" y="62"/>
                </a:lnTo>
                <a:lnTo>
                  <a:pt x="184" y="72"/>
                </a:lnTo>
                <a:lnTo>
                  <a:pt x="190" y="83"/>
                </a:lnTo>
                <a:lnTo>
                  <a:pt x="195" y="97"/>
                </a:lnTo>
                <a:lnTo>
                  <a:pt x="197" y="104"/>
                </a:lnTo>
                <a:lnTo>
                  <a:pt x="199" y="110"/>
                </a:lnTo>
                <a:lnTo>
                  <a:pt x="201" y="117"/>
                </a:lnTo>
                <a:lnTo>
                  <a:pt x="203" y="125"/>
                </a:lnTo>
                <a:lnTo>
                  <a:pt x="205" y="133"/>
                </a:lnTo>
                <a:lnTo>
                  <a:pt x="205" y="140"/>
                </a:lnTo>
                <a:lnTo>
                  <a:pt x="210" y="169"/>
                </a:lnTo>
                <a:lnTo>
                  <a:pt x="212" y="174"/>
                </a:lnTo>
                <a:lnTo>
                  <a:pt x="214" y="180"/>
                </a:lnTo>
                <a:lnTo>
                  <a:pt x="214" y="186"/>
                </a:lnTo>
                <a:lnTo>
                  <a:pt x="216" y="191"/>
                </a:lnTo>
                <a:lnTo>
                  <a:pt x="220" y="201"/>
                </a:lnTo>
                <a:lnTo>
                  <a:pt x="222" y="208"/>
                </a:lnTo>
                <a:lnTo>
                  <a:pt x="226" y="210"/>
                </a:lnTo>
                <a:lnTo>
                  <a:pt x="227" y="205"/>
                </a:lnTo>
                <a:lnTo>
                  <a:pt x="226" y="195"/>
                </a:lnTo>
                <a:lnTo>
                  <a:pt x="224" y="169"/>
                </a:lnTo>
                <a:lnTo>
                  <a:pt x="222" y="135"/>
                </a:lnTo>
                <a:lnTo>
                  <a:pt x="220" y="99"/>
                </a:lnTo>
                <a:lnTo>
                  <a:pt x="222" y="62"/>
                </a:lnTo>
                <a:lnTo>
                  <a:pt x="224" y="47"/>
                </a:lnTo>
                <a:lnTo>
                  <a:pt x="227" y="32"/>
                </a:lnTo>
                <a:lnTo>
                  <a:pt x="231" y="26"/>
                </a:lnTo>
                <a:lnTo>
                  <a:pt x="233" y="23"/>
                </a:lnTo>
                <a:lnTo>
                  <a:pt x="241" y="13"/>
                </a:lnTo>
                <a:lnTo>
                  <a:pt x="248" y="9"/>
                </a:lnTo>
                <a:lnTo>
                  <a:pt x="258" y="6"/>
                </a:lnTo>
                <a:lnTo>
                  <a:pt x="271" y="0"/>
                </a:lnTo>
                <a:lnTo>
                  <a:pt x="292" y="6"/>
                </a:lnTo>
                <a:lnTo>
                  <a:pt x="300" y="11"/>
                </a:lnTo>
                <a:lnTo>
                  <a:pt x="303" y="21"/>
                </a:lnTo>
                <a:lnTo>
                  <a:pt x="305" y="32"/>
                </a:lnTo>
                <a:lnTo>
                  <a:pt x="303" y="44"/>
                </a:lnTo>
                <a:lnTo>
                  <a:pt x="301" y="49"/>
                </a:lnTo>
                <a:lnTo>
                  <a:pt x="300" y="57"/>
                </a:lnTo>
                <a:lnTo>
                  <a:pt x="294" y="68"/>
                </a:lnTo>
                <a:lnTo>
                  <a:pt x="292" y="74"/>
                </a:lnTo>
                <a:lnTo>
                  <a:pt x="290" y="78"/>
                </a:lnTo>
                <a:lnTo>
                  <a:pt x="286" y="87"/>
                </a:lnTo>
                <a:lnTo>
                  <a:pt x="284" y="102"/>
                </a:lnTo>
                <a:lnTo>
                  <a:pt x="288" y="104"/>
                </a:lnTo>
                <a:lnTo>
                  <a:pt x="294" y="106"/>
                </a:lnTo>
                <a:lnTo>
                  <a:pt x="319" y="102"/>
                </a:lnTo>
                <a:lnTo>
                  <a:pt x="351" y="100"/>
                </a:lnTo>
                <a:lnTo>
                  <a:pt x="374" y="106"/>
                </a:lnTo>
                <a:lnTo>
                  <a:pt x="375" y="110"/>
                </a:lnTo>
                <a:lnTo>
                  <a:pt x="375" y="114"/>
                </a:lnTo>
                <a:lnTo>
                  <a:pt x="374" y="119"/>
                </a:lnTo>
                <a:lnTo>
                  <a:pt x="370" y="127"/>
                </a:lnTo>
                <a:lnTo>
                  <a:pt x="364" y="133"/>
                </a:lnTo>
                <a:lnTo>
                  <a:pt x="356" y="138"/>
                </a:lnTo>
                <a:lnTo>
                  <a:pt x="349" y="144"/>
                </a:lnTo>
                <a:lnTo>
                  <a:pt x="341" y="150"/>
                </a:lnTo>
                <a:lnTo>
                  <a:pt x="326" y="159"/>
                </a:lnTo>
                <a:lnTo>
                  <a:pt x="311" y="169"/>
                </a:lnTo>
                <a:lnTo>
                  <a:pt x="298" y="176"/>
                </a:lnTo>
                <a:lnTo>
                  <a:pt x="286" y="184"/>
                </a:lnTo>
                <a:lnTo>
                  <a:pt x="281" y="193"/>
                </a:lnTo>
                <a:lnTo>
                  <a:pt x="282" y="205"/>
                </a:lnTo>
                <a:lnTo>
                  <a:pt x="284" y="208"/>
                </a:lnTo>
                <a:lnTo>
                  <a:pt x="292" y="212"/>
                </a:lnTo>
                <a:lnTo>
                  <a:pt x="309" y="216"/>
                </a:lnTo>
                <a:lnTo>
                  <a:pt x="356" y="218"/>
                </a:lnTo>
                <a:lnTo>
                  <a:pt x="400" y="222"/>
                </a:lnTo>
                <a:lnTo>
                  <a:pt x="413" y="227"/>
                </a:lnTo>
                <a:lnTo>
                  <a:pt x="417" y="233"/>
                </a:lnTo>
                <a:lnTo>
                  <a:pt x="417" y="239"/>
                </a:lnTo>
                <a:lnTo>
                  <a:pt x="413" y="246"/>
                </a:lnTo>
                <a:lnTo>
                  <a:pt x="410" y="254"/>
                </a:lnTo>
                <a:lnTo>
                  <a:pt x="404" y="260"/>
                </a:lnTo>
                <a:lnTo>
                  <a:pt x="396" y="263"/>
                </a:lnTo>
                <a:lnTo>
                  <a:pt x="379" y="271"/>
                </a:lnTo>
                <a:lnTo>
                  <a:pt x="358" y="279"/>
                </a:lnTo>
                <a:lnTo>
                  <a:pt x="337" y="286"/>
                </a:lnTo>
                <a:lnTo>
                  <a:pt x="319" y="294"/>
                </a:lnTo>
                <a:lnTo>
                  <a:pt x="288" y="311"/>
                </a:lnTo>
                <a:lnTo>
                  <a:pt x="281" y="324"/>
                </a:lnTo>
                <a:lnTo>
                  <a:pt x="277" y="336"/>
                </a:lnTo>
                <a:lnTo>
                  <a:pt x="277" y="345"/>
                </a:lnTo>
                <a:lnTo>
                  <a:pt x="279" y="349"/>
                </a:lnTo>
                <a:lnTo>
                  <a:pt x="281" y="353"/>
                </a:lnTo>
                <a:lnTo>
                  <a:pt x="288" y="358"/>
                </a:lnTo>
                <a:lnTo>
                  <a:pt x="298" y="362"/>
                </a:lnTo>
                <a:lnTo>
                  <a:pt x="326" y="362"/>
                </a:lnTo>
                <a:lnTo>
                  <a:pt x="355" y="351"/>
                </a:lnTo>
                <a:lnTo>
                  <a:pt x="366" y="343"/>
                </a:lnTo>
                <a:lnTo>
                  <a:pt x="377" y="336"/>
                </a:lnTo>
                <a:lnTo>
                  <a:pt x="389" y="330"/>
                </a:lnTo>
                <a:lnTo>
                  <a:pt x="398" y="324"/>
                </a:lnTo>
                <a:lnTo>
                  <a:pt x="427" y="322"/>
                </a:lnTo>
                <a:lnTo>
                  <a:pt x="440" y="328"/>
                </a:lnTo>
                <a:lnTo>
                  <a:pt x="449" y="339"/>
                </a:lnTo>
                <a:lnTo>
                  <a:pt x="455" y="354"/>
                </a:lnTo>
                <a:lnTo>
                  <a:pt x="455" y="372"/>
                </a:lnTo>
                <a:lnTo>
                  <a:pt x="453" y="383"/>
                </a:lnTo>
                <a:lnTo>
                  <a:pt x="449" y="391"/>
                </a:lnTo>
                <a:lnTo>
                  <a:pt x="447" y="400"/>
                </a:lnTo>
                <a:lnTo>
                  <a:pt x="442" y="408"/>
                </a:lnTo>
                <a:lnTo>
                  <a:pt x="436" y="415"/>
                </a:lnTo>
                <a:lnTo>
                  <a:pt x="429" y="423"/>
                </a:lnTo>
                <a:lnTo>
                  <a:pt x="421" y="427"/>
                </a:lnTo>
                <a:lnTo>
                  <a:pt x="411" y="432"/>
                </a:lnTo>
                <a:lnTo>
                  <a:pt x="392" y="436"/>
                </a:lnTo>
                <a:lnTo>
                  <a:pt x="366" y="440"/>
                </a:lnTo>
                <a:lnTo>
                  <a:pt x="315" y="445"/>
                </a:lnTo>
                <a:lnTo>
                  <a:pt x="273" y="453"/>
                </a:lnTo>
                <a:lnTo>
                  <a:pt x="260" y="463"/>
                </a:lnTo>
                <a:lnTo>
                  <a:pt x="256" y="472"/>
                </a:lnTo>
                <a:lnTo>
                  <a:pt x="258" y="478"/>
                </a:lnTo>
                <a:lnTo>
                  <a:pt x="262" y="482"/>
                </a:lnTo>
                <a:lnTo>
                  <a:pt x="275" y="483"/>
                </a:lnTo>
                <a:lnTo>
                  <a:pt x="313" y="476"/>
                </a:lnTo>
                <a:lnTo>
                  <a:pt x="336" y="472"/>
                </a:lnTo>
                <a:lnTo>
                  <a:pt x="355" y="470"/>
                </a:lnTo>
                <a:lnTo>
                  <a:pt x="372" y="474"/>
                </a:lnTo>
                <a:lnTo>
                  <a:pt x="381" y="483"/>
                </a:lnTo>
                <a:lnTo>
                  <a:pt x="383" y="491"/>
                </a:lnTo>
                <a:lnTo>
                  <a:pt x="383" y="500"/>
                </a:lnTo>
                <a:lnTo>
                  <a:pt x="381" y="514"/>
                </a:lnTo>
                <a:lnTo>
                  <a:pt x="379" y="519"/>
                </a:lnTo>
                <a:lnTo>
                  <a:pt x="377" y="527"/>
                </a:lnTo>
                <a:lnTo>
                  <a:pt x="375" y="535"/>
                </a:lnTo>
                <a:lnTo>
                  <a:pt x="372" y="542"/>
                </a:lnTo>
                <a:lnTo>
                  <a:pt x="370" y="550"/>
                </a:lnTo>
                <a:lnTo>
                  <a:pt x="366" y="557"/>
                </a:lnTo>
                <a:lnTo>
                  <a:pt x="362" y="567"/>
                </a:lnTo>
                <a:lnTo>
                  <a:pt x="358" y="574"/>
                </a:lnTo>
                <a:lnTo>
                  <a:pt x="355" y="582"/>
                </a:lnTo>
                <a:lnTo>
                  <a:pt x="349" y="591"/>
                </a:lnTo>
                <a:lnTo>
                  <a:pt x="345" y="599"/>
                </a:lnTo>
                <a:lnTo>
                  <a:pt x="339" y="607"/>
                </a:lnTo>
                <a:lnTo>
                  <a:pt x="334" y="614"/>
                </a:lnTo>
                <a:lnTo>
                  <a:pt x="328" y="622"/>
                </a:lnTo>
                <a:lnTo>
                  <a:pt x="324" y="629"/>
                </a:lnTo>
                <a:lnTo>
                  <a:pt x="317" y="637"/>
                </a:lnTo>
                <a:lnTo>
                  <a:pt x="311" y="643"/>
                </a:lnTo>
                <a:lnTo>
                  <a:pt x="305" y="650"/>
                </a:lnTo>
                <a:lnTo>
                  <a:pt x="300" y="656"/>
                </a:lnTo>
                <a:lnTo>
                  <a:pt x="292" y="660"/>
                </a:lnTo>
                <a:lnTo>
                  <a:pt x="279" y="669"/>
                </a:lnTo>
                <a:lnTo>
                  <a:pt x="267" y="675"/>
                </a:lnTo>
                <a:lnTo>
                  <a:pt x="252" y="679"/>
                </a:lnTo>
                <a:lnTo>
                  <a:pt x="227" y="684"/>
                </a:lnTo>
                <a:lnTo>
                  <a:pt x="207" y="694"/>
                </a:lnTo>
                <a:lnTo>
                  <a:pt x="190" y="707"/>
                </a:lnTo>
                <a:lnTo>
                  <a:pt x="182" y="713"/>
                </a:lnTo>
                <a:lnTo>
                  <a:pt x="176" y="720"/>
                </a:lnTo>
                <a:lnTo>
                  <a:pt x="171" y="728"/>
                </a:lnTo>
                <a:lnTo>
                  <a:pt x="165" y="736"/>
                </a:lnTo>
                <a:lnTo>
                  <a:pt x="157" y="747"/>
                </a:lnTo>
                <a:lnTo>
                  <a:pt x="154" y="755"/>
                </a:lnTo>
                <a:lnTo>
                  <a:pt x="152" y="758"/>
                </a:lnTo>
                <a:lnTo>
                  <a:pt x="182" y="626"/>
                </a:lnTo>
                <a:lnTo>
                  <a:pt x="343" y="518"/>
                </a:lnTo>
                <a:lnTo>
                  <a:pt x="188" y="584"/>
                </a:lnTo>
                <a:lnTo>
                  <a:pt x="227" y="427"/>
                </a:lnTo>
                <a:lnTo>
                  <a:pt x="408" y="385"/>
                </a:lnTo>
                <a:lnTo>
                  <a:pt x="231" y="392"/>
                </a:lnTo>
                <a:lnTo>
                  <a:pt x="252" y="288"/>
                </a:lnTo>
                <a:lnTo>
                  <a:pt x="377" y="245"/>
                </a:lnTo>
                <a:lnTo>
                  <a:pt x="258" y="260"/>
                </a:lnTo>
                <a:lnTo>
                  <a:pt x="269" y="172"/>
                </a:lnTo>
                <a:lnTo>
                  <a:pt x="332" y="125"/>
                </a:lnTo>
                <a:lnTo>
                  <a:pt x="264" y="150"/>
                </a:lnTo>
                <a:lnTo>
                  <a:pt x="260" y="32"/>
                </a:lnTo>
                <a:lnTo>
                  <a:pt x="248" y="182"/>
                </a:lnTo>
                <a:lnTo>
                  <a:pt x="229" y="294"/>
                </a:lnTo>
                <a:lnTo>
                  <a:pt x="159" y="83"/>
                </a:lnTo>
                <a:lnTo>
                  <a:pt x="216" y="336"/>
                </a:lnTo>
                <a:lnTo>
                  <a:pt x="195" y="419"/>
                </a:lnTo>
                <a:lnTo>
                  <a:pt x="97" y="245"/>
                </a:lnTo>
                <a:lnTo>
                  <a:pt x="184" y="457"/>
                </a:lnTo>
                <a:lnTo>
                  <a:pt x="155" y="582"/>
                </a:lnTo>
                <a:lnTo>
                  <a:pt x="42" y="457"/>
                </a:lnTo>
                <a:lnTo>
                  <a:pt x="148" y="620"/>
                </a:lnTo>
                <a:lnTo>
                  <a:pt x="146" y="637"/>
                </a:lnTo>
                <a:lnTo>
                  <a:pt x="144" y="656"/>
                </a:lnTo>
                <a:lnTo>
                  <a:pt x="142" y="679"/>
                </a:lnTo>
                <a:lnTo>
                  <a:pt x="138" y="701"/>
                </a:lnTo>
                <a:lnTo>
                  <a:pt x="133" y="726"/>
                </a:lnTo>
                <a:lnTo>
                  <a:pt x="133" y="732"/>
                </a:lnTo>
                <a:lnTo>
                  <a:pt x="131" y="737"/>
                </a:lnTo>
                <a:lnTo>
                  <a:pt x="129" y="743"/>
                </a:lnTo>
                <a:lnTo>
                  <a:pt x="129" y="749"/>
                </a:lnTo>
                <a:lnTo>
                  <a:pt x="127" y="755"/>
                </a:lnTo>
                <a:lnTo>
                  <a:pt x="125" y="760"/>
                </a:lnTo>
                <a:lnTo>
                  <a:pt x="123" y="768"/>
                </a:lnTo>
                <a:lnTo>
                  <a:pt x="119" y="777"/>
                </a:lnTo>
                <a:lnTo>
                  <a:pt x="116" y="781"/>
                </a:lnTo>
                <a:lnTo>
                  <a:pt x="114" y="787"/>
                </a:lnTo>
                <a:lnTo>
                  <a:pt x="110" y="792"/>
                </a:lnTo>
                <a:lnTo>
                  <a:pt x="108" y="798"/>
                </a:lnTo>
                <a:lnTo>
                  <a:pt x="104" y="804"/>
                </a:lnTo>
                <a:lnTo>
                  <a:pt x="100" y="810"/>
                </a:lnTo>
                <a:lnTo>
                  <a:pt x="95" y="817"/>
                </a:lnTo>
                <a:lnTo>
                  <a:pt x="91" y="823"/>
                </a:lnTo>
                <a:lnTo>
                  <a:pt x="87" y="828"/>
                </a:lnTo>
                <a:lnTo>
                  <a:pt x="83" y="834"/>
                </a:lnTo>
                <a:lnTo>
                  <a:pt x="78" y="842"/>
                </a:lnTo>
                <a:lnTo>
                  <a:pt x="74" y="847"/>
                </a:lnTo>
                <a:lnTo>
                  <a:pt x="70" y="853"/>
                </a:lnTo>
                <a:lnTo>
                  <a:pt x="64" y="859"/>
                </a:lnTo>
                <a:lnTo>
                  <a:pt x="55" y="870"/>
                </a:lnTo>
                <a:lnTo>
                  <a:pt x="51" y="876"/>
                </a:lnTo>
                <a:lnTo>
                  <a:pt x="47" y="882"/>
                </a:lnTo>
                <a:lnTo>
                  <a:pt x="40" y="891"/>
                </a:lnTo>
                <a:lnTo>
                  <a:pt x="34" y="901"/>
                </a:lnTo>
                <a:lnTo>
                  <a:pt x="26" y="908"/>
                </a:lnTo>
                <a:lnTo>
                  <a:pt x="23" y="914"/>
                </a:lnTo>
                <a:lnTo>
                  <a:pt x="19" y="918"/>
                </a:lnTo>
                <a:lnTo>
                  <a:pt x="17" y="798"/>
                </a:lnTo>
                <a:lnTo>
                  <a:pt x="26" y="800"/>
                </a:lnTo>
                <a:lnTo>
                  <a:pt x="49" y="794"/>
                </a:lnTo>
                <a:lnTo>
                  <a:pt x="78" y="779"/>
                </a:lnTo>
                <a:close/>
              </a:path>
            </a:pathLst>
          </a:custGeom>
          <a:gradFill rotWithShape="0">
            <a:gsLst>
              <a:gs pos="0">
                <a:srgbClr val="FFFFFF"/>
              </a:gs>
              <a:gs pos="100000">
                <a:srgbClr val="CCCC00"/>
              </a:gs>
            </a:gsLst>
            <a:path path="rect">
              <a:fillToRect l="50000" t="50000" r="50000" b="50000"/>
            </a:path>
          </a:gradFill>
          <a:ln>
            <a:noFill/>
          </a:ln>
          <a:extLst>
            <a:ext uri="{91240B29-F687-4F45-9708-019B960494DF}">
              <a14:hiddenLine xmlns:a14="http://schemas.microsoft.com/office/drawing/2010/main" w="9525">
                <a:solidFill>
                  <a:srgbClr val="000000"/>
                </a:solidFill>
                <a:round/>
              </a14:hiddenLine>
            </a:ext>
          </a:extLst>
        </p:spPr>
        <p:txBody>
          <a:bodyPr/>
          <a:lstStyle/>
          <a:p>
            <a:endParaRPr lang="en-US"/>
          </a:p>
        </p:txBody>
      </p:sp>
      <p:sp>
        <p:nvSpPr>
          <p:cNvPr id="7172" name="AutoShape 9"/>
          <p:cNvSpPr>
            <a:spLocks noChangeArrowheads="1"/>
          </p:cNvSpPr>
          <p:nvPr/>
        </p:nvSpPr>
        <p:spPr bwMode="auto">
          <a:xfrm>
            <a:off x="2076451" y="6172200"/>
            <a:ext cx="609600" cy="152400"/>
          </a:xfrm>
          <a:prstGeom prst="flowChartDecision">
            <a:avLst/>
          </a:prstGeom>
          <a:solidFill>
            <a:srgbClr val="CCCC00"/>
          </a:solidFill>
          <a:ln w="9525">
            <a:solidFill>
              <a:srgbClr val="FF6600"/>
            </a:solidFill>
            <a:miter lim="800000"/>
          </a:ln>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vi-VN" altLang="en-US">
              <a:latin typeface=".VnTime" panose="020B7200000000000000" pitchFamily="34" charset="0"/>
            </a:endParaRPr>
          </a:p>
        </p:txBody>
      </p:sp>
      <p:sp>
        <p:nvSpPr>
          <p:cNvPr id="7173" name="AutoShape 10"/>
          <p:cNvSpPr>
            <a:spLocks noChangeArrowheads="1"/>
          </p:cNvSpPr>
          <p:nvPr/>
        </p:nvSpPr>
        <p:spPr bwMode="auto">
          <a:xfrm>
            <a:off x="4610100" y="6182784"/>
            <a:ext cx="609600" cy="152400"/>
          </a:xfrm>
          <a:prstGeom prst="flowChartDecision">
            <a:avLst/>
          </a:prstGeom>
          <a:solidFill>
            <a:srgbClr val="CCCC00"/>
          </a:solidFill>
          <a:ln w="9525">
            <a:solidFill>
              <a:srgbClr val="FF6600"/>
            </a:solidFill>
            <a:miter lim="800000"/>
          </a:ln>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vi-VN" altLang="en-US">
              <a:latin typeface=".VnTime" panose="020B7200000000000000" pitchFamily="34" charset="0"/>
            </a:endParaRPr>
          </a:p>
        </p:txBody>
      </p:sp>
      <p:sp>
        <p:nvSpPr>
          <p:cNvPr id="7174" name="AutoShape 11"/>
          <p:cNvSpPr>
            <a:spLocks noChangeArrowheads="1"/>
          </p:cNvSpPr>
          <p:nvPr/>
        </p:nvSpPr>
        <p:spPr bwMode="auto">
          <a:xfrm>
            <a:off x="9817100" y="6208184"/>
            <a:ext cx="609600" cy="152400"/>
          </a:xfrm>
          <a:prstGeom prst="flowChartDecision">
            <a:avLst/>
          </a:prstGeom>
          <a:solidFill>
            <a:srgbClr val="CCCC00"/>
          </a:solidFill>
          <a:ln w="9525">
            <a:solidFill>
              <a:srgbClr val="FF6600"/>
            </a:solidFill>
            <a:miter lim="800000"/>
          </a:ln>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vi-VN" altLang="en-US">
              <a:latin typeface=".VnTime" panose="020B7200000000000000" pitchFamily="34" charset="0"/>
            </a:endParaRPr>
          </a:p>
        </p:txBody>
      </p:sp>
      <p:sp>
        <p:nvSpPr>
          <p:cNvPr id="7175" name="AutoShape 12"/>
          <p:cNvSpPr>
            <a:spLocks noChangeArrowheads="1"/>
          </p:cNvSpPr>
          <p:nvPr/>
        </p:nvSpPr>
        <p:spPr bwMode="auto">
          <a:xfrm>
            <a:off x="7355417" y="6170084"/>
            <a:ext cx="609600" cy="152400"/>
          </a:xfrm>
          <a:prstGeom prst="flowChartDecision">
            <a:avLst/>
          </a:prstGeom>
          <a:solidFill>
            <a:srgbClr val="CCCC00"/>
          </a:solidFill>
          <a:ln w="9525">
            <a:solidFill>
              <a:srgbClr val="FF6600"/>
            </a:solidFill>
            <a:miter lim="800000"/>
          </a:ln>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vi-VN" altLang="en-US">
              <a:latin typeface=".VnTime" panose="020B7200000000000000" pitchFamily="34" charset="0"/>
            </a:endParaRPr>
          </a:p>
        </p:txBody>
      </p:sp>
      <p:pic>
        <p:nvPicPr>
          <p:cNvPr id="12" name="Picture 16" descr="8a00999fd18d"/>
          <p:cNvPicPr>
            <a:picLocks noChangeAspect="1" noChangeArrowheads="1" noCrop="1"/>
          </p:cNvPicPr>
          <p:nvPr/>
        </p:nvPicPr>
        <p:blipFill>
          <a:blip r:embed="rId2"/>
          <a:srcRect/>
          <a:stretch>
            <a:fillRect/>
          </a:stretch>
        </p:blipFill>
        <p:spPr bwMode="auto">
          <a:xfrm>
            <a:off x="1000760" y="-84455"/>
            <a:ext cx="10198100"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38" descr="WhitecornerFlowe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860" y="-9906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39" descr="WhitecornerFlowe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896283" y="5462588"/>
            <a:ext cx="1371600" cy="1357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40" descr="WhitecornerFlowe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928350" y="-210185"/>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Picture 41" descr="WhitecornerFlowe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6200" y="555244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Picture 16" descr="8a00999fd18d"/>
          <p:cNvPicPr>
            <a:picLocks noChangeAspect="1" noChangeArrowheads="1" noCrop="1"/>
          </p:cNvPicPr>
          <p:nvPr/>
        </p:nvPicPr>
        <p:blipFill>
          <a:blip r:embed="rId2"/>
          <a:srcRect/>
          <a:stretch>
            <a:fillRect/>
          </a:stretch>
        </p:blipFill>
        <p:spPr bwMode="auto">
          <a:xfrm>
            <a:off x="0" y="6466840"/>
            <a:ext cx="11598275"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 Box 5"/>
          <p:cNvSpPr txBox="1"/>
          <p:nvPr/>
        </p:nvSpPr>
        <p:spPr>
          <a:xfrm>
            <a:off x="1211580" y="1258570"/>
            <a:ext cx="9441180" cy="1198880"/>
          </a:xfrm>
          <a:prstGeom prst="rect">
            <a:avLst/>
          </a:prstGeom>
          <a:noFill/>
        </p:spPr>
        <p:txBody>
          <a:bodyPr wrap="square" rtlCol="0">
            <a:spAutoFit/>
          </a:bodyPr>
          <a:p>
            <a:r>
              <a:rPr lang="en-US" sz="3600" b="1">
                <a:solidFill>
                  <a:schemeClr val="tx2"/>
                </a:solidFill>
                <a:latin typeface="Times New Roman" panose="02020603050405020304" pitchFamily="18" charset="0"/>
                <a:cs typeface="Times New Roman" panose="02020603050405020304" pitchFamily="18" charset="0"/>
              </a:rPr>
              <a:t>Em hãy đặt câu hỏi với mỗi từ sau: Ai, làm gì,  vì sao.</a:t>
            </a:r>
            <a:endParaRPr lang="en-US" sz="3600" b="1">
              <a:solidFill>
                <a:schemeClr val="tx2"/>
              </a:solidFill>
              <a:latin typeface="Times New Roman" panose="02020603050405020304" pitchFamily="18" charset="0"/>
              <a:cs typeface="Times New Roman" panose="02020603050405020304" pitchFamily="18" charset="0"/>
            </a:endParaRPr>
          </a:p>
        </p:txBody>
      </p:sp>
    </p:spTree>
    <p:custDataLst>
      <p:tags r:id="rId7"/>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2"/>
          <p:cNvSpPr txBox="1">
            <a:spLocks noChangeArrowheads="1"/>
          </p:cNvSpPr>
          <p:nvPr/>
        </p:nvSpPr>
        <p:spPr bwMode="auto">
          <a:xfrm>
            <a:off x="1046699" y="1882482"/>
            <a:ext cx="9898742" cy="52609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1434" tIns="45717" rIns="91434" bIns="45717">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just" eaLnBrk="1" hangingPunct="1"/>
            <a:endParaRPr lang="en-US" altLang="en-US" sz="3200" dirty="0">
              <a:latin typeface="Times New Roman" panose="02020603050405020304" pitchFamily="18" charset="0"/>
              <a:cs typeface="Times New Roman" panose="02020603050405020304" pitchFamily="18" charset="0"/>
            </a:endParaRPr>
          </a:p>
          <a:p>
            <a:pPr algn="just" eaLnBrk="1" hangingPunct="1"/>
            <a:endParaRPr lang="vi-VN" altLang="en-US" sz="3200" dirty="0">
              <a:latin typeface="Times New Roman" panose="02020603050405020304" pitchFamily="18" charset="0"/>
              <a:cs typeface="Times New Roman" panose="02020603050405020304" pitchFamily="18" charset="0"/>
            </a:endParaRPr>
          </a:p>
          <a:p>
            <a:pPr algn="just" eaLnBrk="1" hangingPunct="1"/>
            <a:r>
              <a:rPr lang="vi-VN" altLang="en-US" sz="3200" dirty="0">
                <a:latin typeface="Times New Roman" panose="02020603050405020304" pitchFamily="18" charset="0"/>
                <a:cs typeface="Times New Roman" panose="02020603050405020304" pitchFamily="18" charset="0"/>
              </a:rPr>
              <a:t>Ông Hòn Rấm cười bảo:</a:t>
            </a:r>
            <a:endParaRPr lang="vi-VN" altLang="en-US" sz="3200" dirty="0">
              <a:latin typeface="Times New Roman" panose="02020603050405020304" pitchFamily="18" charset="0"/>
              <a:cs typeface="Times New Roman" panose="02020603050405020304" pitchFamily="18" charset="0"/>
            </a:endParaRPr>
          </a:p>
          <a:p>
            <a:pPr algn="just" eaLnBrk="1" hangingPunct="1"/>
            <a:r>
              <a:rPr lang="en-US" altLang="en-US" sz="3200" dirty="0">
                <a:latin typeface="Times New Roman" panose="02020603050405020304" pitchFamily="18" charset="0"/>
                <a:cs typeface="Times New Roman" panose="02020603050405020304" pitchFamily="18" charset="0"/>
              </a:rPr>
              <a:t>- Sao </a:t>
            </a:r>
            <a:r>
              <a:rPr lang="en-US" altLang="en-US" sz="3200" dirty="0" err="1">
                <a:latin typeface="Times New Roman" panose="02020603050405020304" pitchFamily="18" charset="0"/>
                <a:cs typeface="Times New Roman" panose="02020603050405020304" pitchFamily="18" charset="0"/>
              </a:rPr>
              <a:t>chú</a:t>
            </a:r>
            <a:r>
              <a:rPr lang="en-US" altLang="en-US" sz="3200" dirty="0">
                <a:latin typeface="Times New Roman" panose="02020603050405020304" pitchFamily="18" charset="0"/>
                <a:cs typeface="Times New Roman" panose="02020603050405020304" pitchFamily="18" charset="0"/>
              </a:rPr>
              <a:t> </a:t>
            </a:r>
            <a:r>
              <a:rPr lang="en-US" altLang="en-US" sz="3200" dirty="0" err="1">
                <a:latin typeface="Times New Roman" panose="02020603050405020304" pitchFamily="18" charset="0"/>
                <a:cs typeface="Times New Roman" panose="02020603050405020304" pitchFamily="18" charset="0"/>
              </a:rPr>
              <a:t>mày</a:t>
            </a:r>
            <a:r>
              <a:rPr lang="en-US" altLang="en-US" sz="3200" dirty="0">
                <a:latin typeface="Times New Roman" panose="02020603050405020304" pitchFamily="18" charset="0"/>
                <a:cs typeface="Times New Roman" panose="02020603050405020304" pitchFamily="18" charset="0"/>
              </a:rPr>
              <a:t> </a:t>
            </a:r>
            <a:r>
              <a:rPr lang="en-US" altLang="en-US" sz="3200" dirty="0" err="1">
                <a:latin typeface="Times New Roman" panose="02020603050405020304" pitchFamily="18" charset="0"/>
                <a:cs typeface="Times New Roman" panose="02020603050405020304" pitchFamily="18" charset="0"/>
              </a:rPr>
              <a:t>nhát</a:t>
            </a:r>
            <a:r>
              <a:rPr lang="en-US" altLang="en-US" sz="3200" dirty="0">
                <a:latin typeface="Times New Roman" panose="02020603050405020304" pitchFamily="18" charset="0"/>
                <a:cs typeface="Times New Roman" panose="02020603050405020304" pitchFamily="18" charset="0"/>
              </a:rPr>
              <a:t> </a:t>
            </a:r>
            <a:r>
              <a:rPr lang="en-US" altLang="en-US" sz="3200" dirty="0" err="1">
                <a:latin typeface="Times New Roman" panose="02020603050405020304" pitchFamily="18" charset="0"/>
                <a:cs typeface="Times New Roman" panose="02020603050405020304" pitchFamily="18" charset="0"/>
              </a:rPr>
              <a:t>thế</a:t>
            </a:r>
            <a:r>
              <a:rPr lang="en-US" altLang="en-US" sz="3200" dirty="0">
                <a:latin typeface="Times New Roman" panose="02020603050405020304" pitchFamily="18" charset="0"/>
                <a:cs typeface="Times New Roman" panose="02020603050405020304" pitchFamily="18" charset="0"/>
              </a:rPr>
              <a:t>? </a:t>
            </a:r>
            <a:r>
              <a:rPr lang="en-US" altLang="en-US" sz="3200" dirty="0" err="1">
                <a:latin typeface="Times New Roman" panose="02020603050405020304" pitchFamily="18" charset="0"/>
                <a:cs typeface="Times New Roman" panose="02020603050405020304" pitchFamily="18" charset="0"/>
              </a:rPr>
              <a:t>Đất</a:t>
            </a:r>
            <a:r>
              <a:rPr lang="en-US" altLang="en-US" sz="3200" dirty="0">
                <a:latin typeface="Times New Roman" panose="02020603050405020304" pitchFamily="18" charset="0"/>
                <a:cs typeface="Times New Roman" panose="02020603050405020304" pitchFamily="18" charset="0"/>
              </a:rPr>
              <a:t> </a:t>
            </a:r>
            <a:r>
              <a:rPr lang="en-US" altLang="en-US" sz="3200" dirty="0" err="1">
                <a:latin typeface="Times New Roman" panose="02020603050405020304" pitchFamily="18" charset="0"/>
                <a:cs typeface="Times New Roman" panose="02020603050405020304" pitchFamily="18" charset="0"/>
              </a:rPr>
              <a:t>có</a:t>
            </a:r>
            <a:r>
              <a:rPr lang="en-US" altLang="en-US" sz="3200" dirty="0">
                <a:latin typeface="Times New Roman" panose="02020603050405020304" pitchFamily="18" charset="0"/>
                <a:cs typeface="Times New Roman" panose="02020603050405020304" pitchFamily="18" charset="0"/>
              </a:rPr>
              <a:t> </a:t>
            </a:r>
            <a:r>
              <a:rPr lang="en-US" altLang="en-US" sz="3200" dirty="0" err="1">
                <a:latin typeface="Times New Roman" panose="02020603050405020304" pitchFamily="18" charset="0"/>
                <a:cs typeface="Times New Roman" panose="02020603050405020304" pitchFamily="18" charset="0"/>
              </a:rPr>
              <a:t>thể</a:t>
            </a:r>
            <a:r>
              <a:rPr lang="en-US" altLang="en-US" sz="3200" dirty="0">
                <a:latin typeface="Times New Roman" panose="02020603050405020304" pitchFamily="18" charset="0"/>
                <a:cs typeface="Times New Roman" panose="02020603050405020304" pitchFamily="18" charset="0"/>
              </a:rPr>
              <a:t> </a:t>
            </a:r>
            <a:r>
              <a:rPr lang="en-US" altLang="en-US" sz="3200" dirty="0" err="1">
                <a:latin typeface="Times New Roman" panose="02020603050405020304" pitchFamily="18" charset="0"/>
                <a:cs typeface="Times New Roman" panose="02020603050405020304" pitchFamily="18" charset="0"/>
              </a:rPr>
              <a:t>nung</a:t>
            </a:r>
            <a:r>
              <a:rPr lang="en-US" altLang="en-US" sz="3200" dirty="0">
                <a:latin typeface="Times New Roman" panose="02020603050405020304" pitchFamily="18" charset="0"/>
                <a:cs typeface="Times New Roman" panose="02020603050405020304" pitchFamily="18" charset="0"/>
              </a:rPr>
              <a:t> </a:t>
            </a:r>
            <a:r>
              <a:rPr lang="en-US" altLang="en-US" sz="3200" dirty="0" err="1">
                <a:latin typeface="Times New Roman" panose="02020603050405020304" pitchFamily="18" charset="0"/>
                <a:cs typeface="Times New Roman" panose="02020603050405020304" pitchFamily="18" charset="0"/>
              </a:rPr>
              <a:t>trong</a:t>
            </a:r>
            <a:r>
              <a:rPr lang="en-US" altLang="en-US" sz="3200" dirty="0">
                <a:latin typeface="Times New Roman" panose="02020603050405020304" pitchFamily="18" charset="0"/>
                <a:cs typeface="Times New Roman" panose="02020603050405020304" pitchFamily="18" charset="0"/>
              </a:rPr>
              <a:t> </a:t>
            </a:r>
            <a:r>
              <a:rPr lang="en-US" altLang="en-US" sz="3200" dirty="0" err="1">
                <a:latin typeface="Times New Roman" panose="02020603050405020304" pitchFamily="18" charset="0"/>
                <a:cs typeface="Times New Roman" panose="02020603050405020304" pitchFamily="18" charset="0"/>
              </a:rPr>
              <a:t>lửa</a:t>
            </a:r>
            <a:r>
              <a:rPr lang="en-US" altLang="en-US" sz="3200" dirty="0">
                <a:latin typeface="Times New Roman" panose="02020603050405020304" pitchFamily="18" charset="0"/>
                <a:cs typeface="Times New Roman" panose="02020603050405020304" pitchFamily="18" charset="0"/>
              </a:rPr>
              <a:t> kia </a:t>
            </a:r>
            <a:r>
              <a:rPr lang="en-US" altLang="en-US" sz="3200" dirty="0" err="1">
                <a:latin typeface="Times New Roman" panose="02020603050405020304" pitchFamily="18" charset="0"/>
                <a:cs typeface="Times New Roman" panose="02020603050405020304" pitchFamily="18" charset="0"/>
              </a:rPr>
              <a:t>mà</a:t>
            </a:r>
            <a:r>
              <a:rPr lang="en-US" altLang="en-US" sz="3200" dirty="0">
                <a:latin typeface="Times New Roman" panose="02020603050405020304" pitchFamily="18" charset="0"/>
                <a:cs typeface="Times New Roman" panose="02020603050405020304" pitchFamily="18" charset="0"/>
              </a:rPr>
              <a:t>!</a:t>
            </a:r>
            <a:endParaRPr lang="en-US" altLang="en-US" sz="3200" dirty="0">
              <a:latin typeface="Times New Roman" panose="02020603050405020304" pitchFamily="18" charset="0"/>
              <a:cs typeface="Times New Roman" panose="02020603050405020304" pitchFamily="18" charset="0"/>
            </a:endParaRPr>
          </a:p>
          <a:p>
            <a:pPr algn="just" eaLnBrk="1" hangingPunct="1"/>
            <a:r>
              <a:rPr lang="en-US" altLang="en-US" sz="3200" dirty="0" err="1">
                <a:latin typeface="Times New Roman" panose="02020603050405020304" pitchFamily="18" charset="0"/>
                <a:cs typeface="Times New Roman" panose="02020603050405020304" pitchFamily="18" charset="0"/>
              </a:rPr>
              <a:t>Chú</a:t>
            </a:r>
            <a:r>
              <a:rPr lang="en-US" altLang="en-US" sz="3200" dirty="0">
                <a:latin typeface="Times New Roman" panose="02020603050405020304" pitchFamily="18" charset="0"/>
                <a:cs typeface="Times New Roman" panose="02020603050405020304" pitchFamily="18" charset="0"/>
              </a:rPr>
              <a:t> </a:t>
            </a:r>
            <a:r>
              <a:rPr lang="en-US" altLang="en-US" sz="3200" dirty="0" err="1">
                <a:latin typeface="Times New Roman" panose="02020603050405020304" pitchFamily="18" charset="0"/>
                <a:cs typeface="Times New Roman" panose="02020603050405020304" pitchFamily="18" charset="0"/>
              </a:rPr>
              <a:t>bé</a:t>
            </a:r>
            <a:r>
              <a:rPr lang="en-US" altLang="en-US" sz="3200" dirty="0">
                <a:latin typeface="Times New Roman" panose="02020603050405020304" pitchFamily="18" charset="0"/>
                <a:cs typeface="Times New Roman" panose="02020603050405020304" pitchFamily="18" charset="0"/>
              </a:rPr>
              <a:t> </a:t>
            </a:r>
            <a:r>
              <a:rPr lang="en-US" altLang="en-US" sz="3200" dirty="0" err="1">
                <a:latin typeface="Times New Roman" panose="02020603050405020304" pitchFamily="18" charset="0"/>
                <a:cs typeface="Times New Roman" panose="02020603050405020304" pitchFamily="18" charset="0"/>
              </a:rPr>
              <a:t>Đất</a:t>
            </a:r>
            <a:r>
              <a:rPr lang="en-US" altLang="en-US" sz="3200" dirty="0">
                <a:latin typeface="Times New Roman" panose="02020603050405020304" pitchFamily="18" charset="0"/>
                <a:cs typeface="Times New Roman" panose="02020603050405020304" pitchFamily="18" charset="0"/>
              </a:rPr>
              <a:t> </a:t>
            </a:r>
            <a:r>
              <a:rPr lang="en-US" altLang="en-US" sz="3200" dirty="0" err="1">
                <a:latin typeface="Times New Roman" panose="02020603050405020304" pitchFamily="18" charset="0"/>
                <a:cs typeface="Times New Roman" panose="02020603050405020304" pitchFamily="18" charset="0"/>
              </a:rPr>
              <a:t>ngạc</a:t>
            </a:r>
            <a:r>
              <a:rPr lang="en-US" altLang="en-US" sz="3200" dirty="0">
                <a:latin typeface="Times New Roman" panose="02020603050405020304" pitchFamily="18" charset="0"/>
                <a:cs typeface="Times New Roman" panose="02020603050405020304" pitchFamily="18" charset="0"/>
              </a:rPr>
              <a:t> </a:t>
            </a:r>
            <a:r>
              <a:rPr lang="en-US" altLang="en-US" sz="3200" dirty="0" err="1">
                <a:latin typeface="Times New Roman" panose="02020603050405020304" pitchFamily="18" charset="0"/>
                <a:cs typeface="Times New Roman" panose="02020603050405020304" pitchFamily="18" charset="0"/>
              </a:rPr>
              <a:t>nhiên</a:t>
            </a:r>
            <a:r>
              <a:rPr lang="en-US" altLang="en-US" sz="3200" dirty="0">
                <a:latin typeface="Times New Roman" panose="02020603050405020304" pitchFamily="18" charset="0"/>
                <a:cs typeface="Times New Roman" panose="02020603050405020304" pitchFamily="18" charset="0"/>
              </a:rPr>
              <a:t> </a:t>
            </a:r>
            <a:r>
              <a:rPr lang="en-US" altLang="en-US" sz="3200" dirty="0" err="1">
                <a:latin typeface="Times New Roman" panose="02020603050405020304" pitchFamily="18" charset="0"/>
                <a:cs typeface="Times New Roman" panose="02020603050405020304" pitchFamily="18" charset="0"/>
              </a:rPr>
              <a:t>hỏi</a:t>
            </a:r>
            <a:r>
              <a:rPr lang="en-US" altLang="en-US" sz="3200" dirty="0">
                <a:latin typeface="Times New Roman" panose="02020603050405020304" pitchFamily="18" charset="0"/>
                <a:cs typeface="Times New Roman" panose="02020603050405020304" pitchFamily="18" charset="0"/>
              </a:rPr>
              <a:t> </a:t>
            </a:r>
            <a:r>
              <a:rPr lang="en-US" altLang="en-US" sz="3200" dirty="0" err="1">
                <a:latin typeface="Times New Roman" panose="02020603050405020304" pitchFamily="18" charset="0"/>
                <a:cs typeface="Times New Roman" panose="02020603050405020304" pitchFamily="18" charset="0"/>
              </a:rPr>
              <a:t>lại</a:t>
            </a:r>
            <a:r>
              <a:rPr lang="en-US" altLang="en-US" sz="3200" dirty="0">
                <a:latin typeface="Times New Roman" panose="02020603050405020304" pitchFamily="18" charset="0"/>
                <a:cs typeface="Times New Roman" panose="02020603050405020304" pitchFamily="18" charset="0"/>
              </a:rPr>
              <a:t>:</a:t>
            </a:r>
            <a:endParaRPr lang="en-US" altLang="en-US" sz="3200" dirty="0">
              <a:latin typeface="Times New Roman" panose="02020603050405020304" pitchFamily="18" charset="0"/>
              <a:cs typeface="Times New Roman" panose="02020603050405020304" pitchFamily="18" charset="0"/>
            </a:endParaRPr>
          </a:p>
          <a:p>
            <a:pPr algn="just" eaLnBrk="1" hangingPunct="1"/>
            <a:r>
              <a:rPr lang="en-US" altLang="en-US" sz="3200" dirty="0">
                <a:latin typeface="Times New Roman" panose="02020603050405020304" pitchFamily="18" charset="0"/>
                <a:cs typeface="Times New Roman" panose="02020603050405020304" pitchFamily="18" charset="0"/>
              </a:rPr>
              <a:t>- </a:t>
            </a:r>
            <a:r>
              <a:rPr lang="en-US" altLang="en-US" sz="3200" dirty="0" err="1">
                <a:latin typeface="Times New Roman" panose="02020603050405020304" pitchFamily="18" charset="0"/>
                <a:cs typeface="Times New Roman" panose="02020603050405020304" pitchFamily="18" charset="0"/>
              </a:rPr>
              <a:t>Nung</a:t>
            </a:r>
            <a:r>
              <a:rPr lang="en-US" altLang="en-US" sz="3200" dirty="0">
                <a:latin typeface="Times New Roman" panose="02020603050405020304" pitchFamily="18" charset="0"/>
                <a:cs typeface="Times New Roman" panose="02020603050405020304" pitchFamily="18" charset="0"/>
              </a:rPr>
              <a:t> </a:t>
            </a:r>
            <a:r>
              <a:rPr lang="en-US" altLang="en-US" sz="3200" dirty="0" err="1">
                <a:latin typeface="Times New Roman" panose="02020603050405020304" pitchFamily="18" charset="0"/>
                <a:cs typeface="Times New Roman" panose="02020603050405020304" pitchFamily="18" charset="0"/>
              </a:rPr>
              <a:t>ấy</a:t>
            </a:r>
            <a:r>
              <a:rPr lang="en-US" altLang="en-US" sz="3200" dirty="0">
                <a:latin typeface="Times New Roman" panose="02020603050405020304" pitchFamily="18" charset="0"/>
                <a:cs typeface="Times New Roman" panose="02020603050405020304" pitchFamily="18" charset="0"/>
              </a:rPr>
              <a:t> ạ? </a:t>
            </a:r>
            <a:endParaRPr lang="en-US" altLang="en-US" sz="3200" dirty="0">
              <a:latin typeface="Times New Roman" panose="02020603050405020304" pitchFamily="18" charset="0"/>
              <a:cs typeface="Times New Roman" panose="02020603050405020304" pitchFamily="18" charset="0"/>
            </a:endParaRPr>
          </a:p>
          <a:p>
            <a:pPr algn="just" eaLnBrk="1" hangingPunct="1"/>
            <a:r>
              <a:rPr lang="en-US" altLang="en-US" sz="3200" dirty="0">
                <a:latin typeface="Times New Roman" panose="02020603050405020304" pitchFamily="18" charset="0"/>
                <a:cs typeface="Times New Roman" panose="02020603050405020304" pitchFamily="18" charset="0"/>
              </a:rPr>
              <a:t>- </a:t>
            </a:r>
            <a:r>
              <a:rPr lang="vi-VN" altLang="en-US" sz="3200" dirty="0">
                <a:latin typeface="Times New Roman" panose="02020603050405020304" pitchFamily="18" charset="0"/>
                <a:cs typeface="Times New Roman" panose="02020603050405020304" pitchFamily="18" charset="0"/>
              </a:rPr>
              <a:t>Chứ sao? Đã là người thì phải dám xông pha, làm được nhiều việc có ích.</a:t>
            </a:r>
            <a:endParaRPr lang="vi-VN" altLang="en-US" sz="3200" dirty="0">
              <a:latin typeface="Times New Roman" panose="02020603050405020304" pitchFamily="18" charset="0"/>
              <a:cs typeface="Times New Roman" panose="02020603050405020304" pitchFamily="18" charset="0"/>
            </a:endParaRPr>
          </a:p>
          <a:p>
            <a:pPr algn="just" eaLnBrk="1" hangingPunct="1"/>
            <a:r>
              <a:rPr lang="en-US" altLang="en-US" sz="3200" dirty="0">
                <a:latin typeface="Times New Roman" panose="02020603050405020304" pitchFamily="18" charset="0"/>
                <a:cs typeface="Times New Roman" panose="02020603050405020304" pitchFamily="18" charset="0"/>
              </a:rPr>
              <a:t>* </a:t>
            </a:r>
            <a:r>
              <a:rPr lang="en-US" altLang="en-US" sz="3200" dirty="0" err="1">
                <a:latin typeface="Times New Roman" panose="02020603050405020304" pitchFamily="18" charset="0"/>
                <a:cs typeface="Times New Roman" panose="02020603050405020304" pitchFamily="18" charset="0"/>
              </a:rPr>
              <a:t>Tìm</a:t>
            </a:r>
            <a:r>
              <a:rPr lang="en-US" altLang="en-US" sz="3200" dirty="0">
                <a:latin typeface="Times New Roman" panose="02020603050405020304" pitchFamily="18" charset="0"/>
                <a:cs typeface="Times New Roman" panose="02020603050405020304" pitchFamily="18" charset="0"/>
              </a:rPr>
              <a:t> </a:t>
            </a:r>
            <a:r>
              <a:rPr lang="en-US" altLang="en-US" sz="3200" dirty="0" err="1">
                <a:latin typeface="Times New Roman" panose="02020603050405020304" pitchFamily="18" charset="0"/>
                <a:cs typeface="Times New Roman" panose="02020603050405020304" pitchFamily="18" charset="0"/>
              </a:rPr>
              <a:t>câu</a:t>
            </a:r>
            <a:r>
              <a:rPr lang="en-US" altLang="en-US" sz="3200" dirty="0">
                <a:latin typeface="Times New Roman" panose="02020603050405020304" pitchFamily="18" charset="0"/>
                <a:cs typeface="Times New Roman" panose="02020603050405020304" pitchFamily="18" charset="0"/>
              </a:rPr>
              <a:t> </a:t>
            </a:r>
            <a:r>
              <a:rPr lang="en-US" altLang="en-US" sz="3200" dirty="0" err="1">
                <a:latin typeface="Times New Roman" panose="02020603050405020304" pitchFamily="18" charset="0"/>
                <a:cs typeface="Times New Roman" panose="02020603050405020304" pitchFamily="18" charset="0"/>
              </a:rPr>
              <a:t>hỏi</a:t>
            </a:r>
            <a:r>
              <a:rPr lang="en-US" altLang="en-US" sz="3200" dirty="0">
                <a:latin typeface="Times New Roman" panose="02020603050405020304" pitchFamily="18" charset="0"/>
                <a:cs typeface="Times New Roman" panose="02020603050405020304" pitchFamily="18" charset="0"/>
              </a:rPr>
              <a:t> </a:t>
            </a:r>
            <a:r>
              <a:rPr lang="en-US" altLang="en-US" sz="3200" dirty="0" err="1">
                <a:latin typeface="Times New Roman" panose="02020603050405020304" pitchFamily="18" charset="0"/>
                <a:cs typeface="Times New Roman" panose="02020603050405020304" pitchFamily="18" charset="0"/>
              </a:rPr>
              <a:t>trong</a:t>
            </a:r>
            <a:r>
              <a:rPr lang="en-US" altLang="en-US" sz="3200" dirty="0">
                <a:latin typeface="Times New Roman" panose="02020603050405020304" pitchFamily="18" charset="0"/>
                <a:cs typeface="Times New Roman" panose="02020603050405020304" pitchFamily="18" charset="0"/>
              </a:rPr>
              <a:t> </a:t>
            </a:r>
            <a:r>
              <a:rPr lang="en-US" altLang="en-US" sz="3200" dirty="0" err="1">
                <a:latin typeface="Times New Roman" panose="02020603050405020304" pitchFamily="18" charset="0"/>
                <a:cs typeface="Times New Roman" panose="02020603050405020304" pitchFamily="18" charset="0"/>
              </a:rPr>
              <a:t>đoạn</a:t>
            </a:r>
            <a:r>
              <a:rPr lang="en-US" altLang="en-US" sz="3200" dirty="0">
                <a:latin typeface="Times New Roman" panose="02020603050405020304" pitchFamily="18" charset="0"/>
                <a:cs typeface="Times New Roman" panose="02020603050405020304" pitchFamily="18" charset="0"/>
              </a:rPr>
              <a:t> </a:t>
            </a:r>
            <a:r>
              <a:rPr lang="en-US" altLang="en-US" sz="3200" dirty="0" err="1">
                <a:latin typeface="Times New Roman" panose="02020603050405020304" pitchFamily="18" charset="0"/>
                <a:cs typeface="Times New Roman" panose="02020603050405020304" pitchFamily="18" charset="0"/>
              </a:rPr>
              <a:t>đối</a:t>
            </a:r>
            <a:r>
              <a:rPr lang="en-US" altLang="en-US" sz="3200" dirty="0">
                <a:latin typeface="Times New Roman" panose="02020603050405020304" pitchFamily="18" charset="0"/>
                <a:cs typeface="Times New Roman" panose="02020603050405020304" pitchFamily="18" charset="0"/>
              </a:rPr>
              <a:t> </a:t>
            </a:r>
            <a:r>
              <a:rPr lang="en-US" altLang="en-US" sz="3200" dirty="0" err="1">
                <a:latin typeface="Times New Roman" panose="02020603050405020304" pitchFamily="18" charset="0"/>
                <a:cs typeface="Times New Roman" panose="02020603050405020304" pitchFamily="18" charset="0"/>
              </a:rPr>
              <a:t>thoại</a:t>
            </a:r>
            <a:r>
              <a:rPr lang="en-US" altLang="en-US" sz="3200" dirty="0">
                <a:latin typeface="Times New Roman" panose="02020603050405020304" pitchFamily="18" charset="0"/>
                <a:cs typeface="Times New Roman" panose="02020603050405020304" pitchFamily="18" charset="0"/>
              </a:rPr>
              <a:t> </a:t>
            </a:r>
            <a:r>
              <a:rPr lang="en-US" altLang="en-US" sz="3200" dirty="0" err="1">
                <a:latin typeface="Times New Roman" panose="02020603050405020304" pitchFamily="18" charset="0"/>
                <a:cs typeface="Times New Roman" panose="02020603050405020304" pitchFamily="18" charset="0"/>
              </a:rPr>
              <a:t>trên</a:t>
            </a:r>
            <a:r>
              <a:rPr lang="en-US" altLang="en-US" sz="3200" dirty="0">
                <a:latin typeface="Times New Roman" panose="02020603050405020304" pitchFamily="18" charset="0"/>
                <a:cs typeface="Times New Roman" panose="02020603050405020304" pitchFamily="18" charset="0"/>
              </a:rPr>
              <a:t>?</a:t>
            </a:r>
            <a:endParaRPr lang="en-US" altLang="en-US" sz="3200" dirty="0">
              <a:latin typeface="Times New Roman" panose="02020603050405020304" pitchFamily="18" charset="0"/>
              <a:cs typeface="Times New Roman" panose="02020603050405020304" pitchFamily="18" charset="0"/>
            </a:endParaRPr>
          </a:p>
          <a:p>
            <a:pPr algn="just" eaLnBrk="1" hangingPunct="1">
              <a:spcBef>
                <a:spcPct val="50000"/>
              </a:spcBef>
            </a:pPr>
            <a:endParaRPr lang="en-US" altLang="en-US" sz="3200" dirty="0">
              <a:solidFill>
                <a:srgbClr val="FF0000"/>
              </a:solidFill>
              <a:latin typeface=".VnArial" panose="020B7200000000000000" pitchFamily="34" charset="0"/>
            </a:endParaRPr>
          </a:p>
        </p:txBody>
      </p:sp>
      <p:sp>
        <p:nvSpPr>
          <p:cNvPr id="2" name="Rectangle 1"/>
          <p:cNvSpPr/>
          <p:nvPr/>
        </p:nvSpPr>
        <p:spPr>
          <a:xfrm>
            <a:off x="1046252" y="1817030"/>
            <a:ext cx="10002839" cy="1077218"/>
          </a:xfrm>
          <a:prstGeom prst="rect">
            <a:avLst/>
          </a:prstGeom>
        </p:spPr>
        <p:txBody>
          <a:bodyPr wrap="square">
            <a:spAutoFit/>
          </a:bodyPr>
          <a:lstStyle/>
          <a:p>
            <a:pPr algn="just"/>
            <a:r>
              <a:rPr lang="en-US" altLang="en-US" sz="3200" b="1" dirty="0">
                <a:latin typeface="Times New Roman" panose="02020603050405020304" pitchFamily="18" charset="0"/>
                <a:cs typeface="Times New Roman" panose="02020603050405020304" pitchFamily="18" charset="0"/>
              </a:rPr>
              <a:t>1. </a:t>
            </a:r>
            <a:r>
              <a:rPr lang="en-US" altLang="en-US" sz="3200" b="1" dirty="0" err="1">
                <a:latin typeface="Times New Roman" panose="02020603050405020304" pitchFamily="18" charset="0"/>
                <a:cs typeface="Times New Roman" panose="02020603050405020304" pitchFamily="18" charset="0"/>
              </a:rPr>
              <a:t>Đọc</a:t>
            </a:r>
            <a:r>
              <a:rPr lang="en-US" altLang="en-US" sz="3200" b="1" dirty="0">
                <a:latin typeface="Times New Roman" panose="02020603050405020304" pitchFamily="18" charset="0"/>
                <a:cs typeface="Times New Roman" panose="02020603050405020304" pitchFamily="18" charset="0"/>
              </a:rPr>
              <a:t> </a:t>
            </a:r>
            <a:r>
              <a:rPr lang="en-US" altLang="en-US" sz="3200" b="1" dirty="0" err="1">
                <a:latin typeface="Times New Roman" panose="02020603050405020304" pitchFamily="18" charset="0"/>
                <a:cs typeface="Times New Roman" panose="02020603050405020304" pitchFamily="18" charset="0"/>
              </a:rPr>
              <a:t>lại</a:t>
            </a:r>
            <a:r>
              <a:rPr lang="en-US" altLang="en-US" sz="3200" b="1" dirty="0">
                <a:latin typeface="Times New Roman" panose="02020603050405020304" pitchFamily="18" charset="0"/>
                <a:cs typeface="Times New Roman" panose="02020603050405020304" pitchFamily="18" charset="0"/>
              </a:rPr>
              <a:t> </a:t>
            </a:r>
            <a:r>
              <a:rPr lang="en-US" altLang="en-US" sz="3200" b="1" dirty="0" err="1">
                <a:latin typeface="Times New Roman" panose="02020603050405020304" pitchFamily="18" charset="0"/>
                <a:cs typeface="Times New Roman" panose="02020603050405020304" pitchFamily="18" charset="0"/>
              </a:rPr>
              <a:t>đoạn</a:t>
            </a:r>
            <a:r>
              <a:rPr lang="en-US" altLang="en-US" sz="3200" b="1" dirty="0">
                <a:latin typeface="Times New Roman" panose="02020603050405020304" pitchFamily="18" charset="0"/>
                <a:cs typeface="Times New Roman" panose="02020603050405020304" pitchFamily="18" charset="0"/>
              </a:rPr>
              <a:t> </a:t>
            </a:r>
            <a:r>
              <a:rPr lang="en-US" altLang="en-US" sz="3200" b="1" dirty="0" err="1">
                <a:latin typeface="Times New Roman" panose="02020603050405020304" pitchFamily="18" charset="0"/>
                <a:cs typeface="Times New Roman" panose="02020603050405020304" pitchFamily="18" charset="0"/>
              </a:rPr>
              <a:t>đối</a:t>
            </a:r>
            <a:r>
              <a:rPr lang="en-US" altLang="en-US" sz="3200" b="1" dirty="0">
                <a:latin typeface="Times New Roman" panose="02020603050405020304" pitchFamily="18" charset="0"/>
                <a:cs typeface="Times New Roman" panose="02020603050405020304" pitchFamily="18" charset="0"/>
              </a:rPr>
              <a:t> </a:t>
            </a:r>
            <a:r>
              <a:rPr lang="en-US" altLang="en-US" sz="3200" b="1" dirty="0" err="1">
                <a:latin typeface="Times New Roman" panose="02020603050405020304" pitchFamily="18" charset="0"/>
                <a:cs typeface="Times New Roman" panose="02020603050405020304" pitchFamily="18" charset="0"/>
              </a:rPr>
              <a:t>thoại</a:t>
            </a:r>
            <a:r>
              <a:rPr lang="en-US" altLang="en-US" sz="3200" b="1" dirty="0">
                <a:latin typeface="Times New Roman" panose="02020603050405020304" pitchFamily="18" charset="0"/>
                <a:cs typeface="Times New Roman" panose="02020603050405020304" pitchFamily="18" charset="0"/>
              </a:rPr>
              <a:t> </a:t>
            </a:r>
            <a:r>
              <a:rPr lang="en-US" altLang="en-US" sz="3200" b="1" dirty="0" err="1">
                <a:latin typeface="Times New Roman" panose="02020603050405020304" pitchFamily="18" charset="0"/>
                <a:cs typeface="Times New Roman" panose="02020603050405020304" pitchFamily="18" charset="0"/>
              </a:rPr>
              <a:t>giữa</a:t>
            </a:r>
            <a:r>
              <a:rPr lang="en-US" altLang="en-US" sz="3200" b="1" dirty="0">
                <a:latin typeface="Times New Roman" panose="02020603050405020304" pitchFamily="18" charset="0"/>
                <a:cs typeface="Times New Roman" panose="02020603050405020304" pitchFamily="18" charset="0"/>
              </a:rPr>
              <a:t> </a:t>
            </a:r>
            <a:r>
              <a:rPr lang="en-US" altLang="en-US" sz="3200" b="1" dirty="0" err="1">
                <a:latin typeface="Times New Roman" panose="02020603050405020304" pitchFamily="18" charset="0"/>
                <a:cs typeface="Times New Roman" panose="02020603050405020304" pitchFamily="18" charset="0"/>
              </a:rPr>
              <a:t>ông</a:t>
            </a:r>
            <a:r>
              <a:rPr lang="en-US" altLang="en-US" sz="3200" b="1" dirty="0">
                <a:latin typeface="Times New Roman" panose="02020603050405020304" pitchFamily="18" charset="0"/>
                <a:cs typeface="Times New Roman" panose="02020603050405020304" pitchFamily="18" charset="0"/>
              </a:rPr>
              <a:t> </a:t>
            </a:r>
            <a:r>
              <a:rPr lang="en-US" altLang="en-US" sz="3200" b="1" dirty="0" err="1">
                <a:latin typeface="Times New Roman" panose="02020603050405020304" pitchFamily="18" charset="0"/>
                <a:cs typeface="Times New Roman" panose="02020603050405020304" pitchFamily="18" charset="0"/>
              </a:rPr>
              <a:t>Hòn</a:t>
            </a:r>
            <a:r>
              <a:rPr lang="en-US" altLang="en-US" sz="3200" b="1" dirty="0">
                <a:latin typeface="Times New Roman" panose="02020603050405020304" pitchFamily="18" charset="0"/>
                <a:cs typeface="Times New Roman" panose="02020603050405020304" pitchFamily="18" charset="0"/>
              </a:rPr>
              <a:t> </a:t>
            </a:r>
            <a:r>
              <a:rPr lang="en-US" altLang="en-US" sz="3200" b="1" dirty="0" err="1">
                <a:latin typeface="Times New Roman" panose="02020603050405020304" pitchFamily="18" charset="0"/>
                <a:cs typeface="Times New Roman" panose="02020603050405020304" pitchFamily="18" charset="0"/>
              </a:rPr>
              <a:t>Rấm</a:t>
            </a:r>
            <a:r>
              <a:rPr lang="en-US" altLang="en-US" sz="3200" b="1" dirty="0">
                <a:latin typeface="Times New Roman" panose="02020603050405020304" pitchFamily="18" charset="0"/>
                <a:cs typeface="Times New Roman" panose="02020603050405020304" pitchFamily="18" charset="0"/>
              </a:rPr>
              <a:t> </a:t>
            </a:r>
            <a:r>
              <a:rPr lang="en-US" altLang="en-US" sz="3200" b="1" dirty="0" err="1">
                <a:latin typeface="Times New Roman" panose="02020603050405020304" pitchFamily="18" charset="0"/>
                <a:cs typeface="Times New Roman" panose="02020603050405020304" pitchFamily="18" charset="0"/>
              </a:rPr>
              <a:t>với</a:t>
            </a:r>
            <a:r>
              <a:rPr lang="en-US" altLang="en-US" sz="3200" b="1" dirty="0">
                <a:latin typeface="Times New Roman" panose="02020603050405020304" pitchFamily="18" charset="0"/>
                <a:cs typeface="Times New Roman" panose="02020603050405020304" pitchFamily="18" charset="0"/>
              </a:rPr>
              <a:t> </a:t>
            </a:r>
            <a:r>
              <a:rPr lang="en-US" altLang="en-US" sz="3200" b="1" dirty="0" err="1">
                <a:latin typeface="Times New Roman" panose="02020603050405020304" pitchFamily="18" charset="0"/>
                <a:cs typeface="Times New Roman" panose="02020603050405020304" pitchFamily="18" charset="0"/>
              </a:rPr>
              <a:t>chú</a:t>
            </a:r>
            <a:r>
              <a:rPr lang="en-US" altLang="en-US" sz="3200" b="1" dirty="0">
                <a:latin typeface="Times New Roman" panose="02020603050405020304" pitchFamily="18" charset="0"/>
                <a:cs typeface="Times New Roman" panose="02020603050405020304" pitchFamily="18" charset="0"/>
              </a:rPr>
              <a:t> </a:t>
            </a:r>
            <a:r>
              <a:rPr lang="en-US" altLang="en-US" sz="3200" b="1" dirty="0" err="1">
                <a:latin typeface="Times New Roman" panose="02020603050405020304" pitchFamily="18" charset="0"/>
                <a:cs typeface="Times New Roman" panose="02020603050405020304" pitchFamily="18" charset="0"/>
              </a:rPr>
              <a:t>bé</a:t>
            </a:r>
            <a:r>
              <a:rPr lang="en-US" altLang="en-US" sz="3200" b="1" dirty="0">
                <a:latin typeface="Times New Roman" panose="02020603050405020304" pitchFamily="18" charset="0"/>
                <a:cs typeface="Times New Roman" panose="02020603050405020304" pitchFamily="18" charset="0"/>
              </a:rPr>
              <a:t> </a:t>
            </a:r>
            <a:r>
              <a:rPr lang="en-US" altLang="en-US" sz="3200" b="1" dirty="0" err="1">
                <a:latin typeface="Times New Roman" panose="02020603050405020304" pitchFamily="18" charset="0"/>
                <a:cs typeface="Times New Roman" panose="02020603050405020304" pitchFamily="18" charset="0"/>
              </a:rPr>
              <a:t>Đất</a:t>
            </a:r>
            <a:r>
              <a:rPr lang="en-US" altLang="en-US" sz="3200" b="1" dirty="0">
                <a:latin typeface="Times New Roman" panose="02020603050405020304" pitchFamily="18" charset="0"/>
                <a:cs typeface="Times New Roman" panose="02020603050405020304" pitchFamily="18" charset="0"/>
              </a:rPr>
              <a:t> </a:t>
            </a:r>
            <a:r>
              <a:rPr lang="en-US" altLang="en-US" sz="3200" b="1" dirty="0" err="1">
                <a:latin typeface="Times New Roman" panose="02020603050405020304" pitchFamily="18" charset="0"/>
                <a:cs typeface="Times New Roman" panose="02020603050405020304" pitchFamily="18" charset="0"/>
              </a:rPr>
              <a:t>trong</a:t>
            </a:r>
            <a:r>
              <a:rPr lang="en-US" altLang="en-US" sz="3200" b="1" dirty="0">
                <a:latin typeface="Times New Roman" panose="02020603050405020304" pitchFamily="18" charset="0"/>
                <a:cs typeface="Times New Roman" panose="02020603050405020304" pitchFamily="18" charset="0"/>
              </a:rPr>
              <a:t> </a:t>
            </a:r>
            <a:r>
              <a:rPr lang="en-US" altLang="en-US" sz="3200" b="1" dirty="0" err="1">
                <a:latin typeface="Times New Roman" panose="02020603050405020304" pitchFamily="18" charset="0"/>
                <a:cs typeface="Times New Roman" panose="02020603050405020304" pitchFamily="18" charset="0"/>
              </a:rPr>
              <a:t>truyện</a:t>
            </a:r>
            <a:r>
              <a:rPr lang="en-US" altLang="en-US" sz="3200" b="1" dirty="0">
                <a:latin typeface="Times New Roman" panose="02020603050405020304" pitchFamily="18" charset="0"/>
                <a:cs typeface="Times New Roman" panose="02020603050405020304" pitchFamily="18" charset="0"/>
              </a:rPr>
              <a:t> </a:t>
            </a:r>
            <a:r>
              <a:rPr lang="en-US" altLang="en-US" sz="3200" b="1" i="1" dirty="0" err="1">
                <a:latin typeface="Times New Roman" panose="02020603050405020304" pitchFamily="18" charset="0"/>
                <a:cs typeface="Times New Roman" panose="02020603050405020304" pitchFamily="18" charset="0"/>
              </a:rPr>
              <a:t>Chú</a:t>
            </a:r>
            <a:r>
              <a:rPr lang="en-US" altLang="en-US" sz="3200" b="1" i="1" dirty="0">
                <a:latin typeface="Times New Roman" panose="02020603050405020304" pitchFamily="18" charset="0"/>
                <a:cs typeface="Times New Roman" panose="02020603050405020304" pitchFamily="18" charset="0"/>
              </a:rPr>
              <a:t> </a:t>
            </a:r>
            <a:r>
              <a:rPr lang="en-US" altLang="en-US" sz="3200" b="1" i="1" dirty="0" err="1">
                <a:latin typeface="Times New Roman" panose="02020603050405020304" pitchFamily="18" charset="0"/>
                <a:cs typeface="Times New Roman" panose="02020603050405020304" pitchFamily="18" charset="0"/>
              </a:rPr>
              <a:t>Đất</a:t>
            </a:r>
            <a:r>
              <a:rPr lang="en-US" altLang="en-US" sz="3200" b="1" i="1" dirty="0">
                <a:latin typeface="Times New Roman" panose="02020603050405020304" pitchFamily="18" charset="0"/>
                <a:cs typeface="Times New Roman" panose="02020603050405020304" pitchFamily="18" charset="0"/>
              </a:rPr>
              <a:t> </a:t>
            </a:r>
            <a:r>
              <a:rPr lang="en-US" altLang="en-US" sz="3200" b="1" i="1" dirty="0" err="1">
                <a:latin typeface="Times New Roman" panose="02020603050405020304" pitchFamily="18" charset="0"/>
                <a:cs typeface="Times New Roman" panose="02020603050405020304" pitchFamily="18" charset="0"/>
              </a:rPr>
              <a:t>Nung</a:t>
            </a:r>
            <a:r>
              <a:rPr lang="en-US" altLang="en-US" sz="3200" b="1" dirty="0">
                <a:latin typeface="Times New Roman" panose="02020603050405020304" pitchFamily="18" charset="0"/>
                <a:cs typeface="Times New Roman" panose="02020603050405020304" pitchFamily="18" charset="0"/>
              </a:rPr>
              <a:t>:</a:t>
            </a:r>
            <a:endParaRPr lang="en-US" altLang="en-US" sz="3200" b="1" dirty="0">
              <a:latin typeface="Times New Roman" panose="02020603050405020304" pitchFamily="18" charset="0"/>
              <a:cs typeface="Times New Roman" panose="02020603050405020304" pitchFamily="18" charset="0"/>
            </a:endParaRPr>
          </a:p>
        </p:txBody>
      </p:sp>
      <p:sp>
        <p:nvSpPr>
          <p:cNvPr id="13" name="TextBox 12"/>
          <p:cNvSpPr txBox="1"/>
          <p:nvPr/>
        </p:nvSpPr>
        <p:spPr>
          <a:xfrm>
            <a:off x="3624580" y="415925"/>
            <a:ext cx="5920740" cy="460375"/>
          </a:xfrm>
          <a:prstGeom prst="rect">
            <a:avLst/>
          </a:prstGeom>
          <a:noFill/>
        </p:spPr>
        <p:txBody>
          <a:bodyPr wrap="square">
            <a:spAutoFit/>
          </a:bodyPr>
          <a:lstStyle/>
          <a:p>
            <a:pPr eaLnBrk="1" hangingPunct="1"/>
            <a:r>
              <a:rPr lang="en-US" altLang="en-US" sz="2400" b="1" dirty="0" err="1">
                <a:solidFill>
                  <a:srgbClr val="0000FF"/>
                </a:solidFill>
                <a:latin typeface="Times New Roman" panose="02020603050405020304" pitchFamily="18" charset="0"/>
                <a:cs typeface="Times New Roman" panose="02020603050405020304" pitchFamily="18" charset="0"/>
              </a:rPr>
              <a:t>Thứ</a:t>
            </a:r>
            <a:r>
              <a:rPr lang="en-US" altLang="en-US" sz="2400" b="1" dirty="0">
                <a:solidFill>
                  <a:srgbClr val="0000FF"/>
                </a:solidFill>
                <a:latin typeface="Times New Roman" panose="02020603050405020304" pitchFamily="18" charset="0"/>
                <a:cs typeface="Times New Roman" panose="02020603050405020304" pitchFamily="18" charset="0"/>
              </a:rPr>
              <a:t> Năm, </a:t>
            </a:r>
            <a:r>
              <a:rPr lang="en-US" altLang="en-US" sz="2400" b="1" dirty="0" err="1">
                <a:solidFill>
                  <a:srgbClr val="0000FF"/>
                </a:solidFill>
                <a:latin typeface="Times New Roman" panose="02020603050405020304" pitchFamily="18" charset="0"/>
                <a:cs typeface="Times New Roman" panose="02020603050405020304" pitchFamily="18" charset="0"/>
              </a:rPr>
              <a:t>ngày</a:t>
            </a:r>
            <a:r>
              <a:rPr lang="en-US" altLang="en-US" sz="2400" b="1" dirty="0">
                <a:solidFill>
                  <a:srgbClr val="0000FF"/>
                </a:solidFill>
                <a:latin typeface="Times New Roman" panose="02020603050405020304" pitchFamily="18" charset="0"/>
                <a:cs typeface="Times New Roman" panose="02020603050405020304" pitchFamily="18" charset="0"/>
              </a:rPr>
              <a:t> 08 </a:t>
            </a:r>
            <a:r>
              <a:rPr lang="en-US" altLang="en-US" sz="2400" b="1" dirty="0" err="1">
                <a:solidFill>
                  <a:srgbClr val="0000FF"/>
                </a:solidFill>
                <a:latin typeface="Times New Roman" panose="02020603050405020304" pitchFamily="18" charset="0"/>
                <a:cs typeface="Times New Roman" panose="02020603050405020304" pitchFamily="18" charset="0"/>
              </a:rPr>
              <a:t>tháng</a:t>
            </a:r>
            <a:r>
              <a:rPr lang="en-US" altLang="en-US" sz="2400" b="1" dirty="0">
                <a:solidFill>
                  <a:srgbClr val="0000FF"/>
                </a:solidFill>
                <a:latin typeface="Times New Roman" panose="02020603050405020304" pitchFamily="18" charset="0"/>
                <a:cs typeface="Times New Roman" panose="02020603050405020304" pitchFamily="18" charset="0"/>
              </a:rPr>
              <a:t> 12 </a:t>
            </a:r>
            <a:r>
              <a:rPr lang="en-US" altLang="en-US" sz="2400" b="1" dirty="0" err="1">
                <a:solidFill>
                  <a:srgbClr val="0000FF"/>
                </a:solidFill>
                <a:latin typeface="Times New Roman" panose="02020603050405020304" pitchFamily="18" charset="0"/>
                <a:cs typeface="Times New Roman" panose="02020603050405020304" pitchFamily="18" charset="0"/>
              </a:rPr>
              <a:t>năm</a:t>
            </a:r>
            <a:r>
              <a:rPr lang="en-US" altLang="en-US" sz="2400" b="1" dirty="0">
                <a:solidFill>
                  <a:srgbClr val="0000FF"/>
                </a:solidFill>
                <a:latin typeface="Times New Roman" panose="02020603050405020304" pitchFamily="18" charset="0"/>
                <a:cs typeface="Times New Roman" panose="02020603050405020304" pitchFamily="18" charset="0"/>
              </a:rPr>
              <a:t> 2022</a:t>
            </a:r>
            <a:endParaRPr lang="en-US" altLang="en-US" sz="2400" b="1" dirty="0">
              <a:solidFill>
                <a:srgbClr val="0000FF"/>
              </a:solidFill>
              <a:latin typeface="Times New Roman" panose="02020603050405020304" pitchFamily="18" charset="0"/>
              <a:cs typeface="Times New Roman" panose="02020603050405020304" pitchFamily="18" charset="0"/>
            </a:endParaRPr>
          </a:p>
        </p:txBody>
      </p:sp>
      <p:sp>
        <p:nvSpPr>
          <p:cNvPr id="14" name="TextBox 13"/>
          <p:cNvSpPr txBox="1"/>
          <p:nvPr/>
        </p:nvSpPr>
        <p:spPr>
          <a:xfrm>
            <a:off x="4924361" y="812074"/>
            <a:ext cx="2471585" cy="460375"/>
          </a:xfrm>
          <a:prstGeom prst="rect">
            <a:avLst/>
          </a:prstGeom>
          <a:noFill/>
        </p:spPr>
        <p:txBody>
          <a:bodyPr wrap="square">
            <a:spAutoFit/>
          </a:bodyPr>
          <a:lstStyle/>
          <a:p>
            <a:pPr eaLnBrk="1" hangingPunct="1"/>
            <a:r>
              <a:rPr lang="en-US" altLang="en-US" sz="2400" b="1" u="sng" dirty="0" err="1">
                <a:solidFill>
                  <a:srgbClr val="0000FF"/>
                </a:solidFill>
                <a:latin typeface="Times New Roman" panose="02020603050405020304" pitchFamily="18" charset="0"/>
                <a:cs typeface="Times New Roman" panose="02020603050405020304" pitchFamily="18" charset="0"/>
              </a:rPr>
              <a:t>Luyện</a:t>
            </a:r>
            <a:r>
              <a:rPr lang="en-US" altLang="en-US" sz="2400" b="1" u="sng" dirty="0">
                <a:solidFill>
                  <a:srgbClr val="0000FF"/>
                </a:solidFill>
                <a:latin typeface="Times New Roman" panose="02020603050405020304" pitchFamily="18" charset="0"/>
                <a:cs typeface="Times New Roman" panose="02020603050405020304" pitchFamily="18" charset="0"/>
              </a:rPr>
              <a:t> </a:t>
            </a:r>
            <a:r>
              <a:rPr lang="en-US" altLang="en-US" sz="2400" b="1" u="sng" dirty="0" err="1">
                <a:solidFill>
                  <a:srgbClr val="0000FF"/>
                </a:solidFill>
                <a:latin typeface="Times New Roman" panose="02020603050405020304" pitchFamily="18" charset="0"/>
                <a:cs typeface="Times New Roman" panose="02020603050405020304" pitchFamily="18" charset="0"/>
              </a:rPr>
              <a:t>từ</a:t>
            </a:r>
            <a:r>
              <a:rPr lang="en-US" altLang="en-US" sz="2400" b="1" u="sng" dirty="0">
                <a:solidFill>
                  <a:srgbClr val="0000FF"/>
                </a:solidFill>
                <a:latin typeface="Times New Roman" panose="02020603050405020304" pitchFamily="18" charset="0"/>
                <a:cs typeface="Times New Roman" panose="02020603050405020304" pitchFamily="18" charset="0"/>
              </a:rPr>
              <a:t> </a:t>
            </a:r>
            <a:r>
              <a:rPr lang="en-US" altLang="en-US" sz="2400" b="1" u="sng" dirty="0" err="1">
                <a:solidFill>
                  <a:srgbClr val="0000FF"/>
                </a:solidFill>
                <a:latin typeface="Times New Roman" panose="02020603050405020304" pitchFamily="18" charset="0"/>
                <a:cs typeface="Times New Roman" panose="02020603050405020304" pitchFamily="18" charset="0"/>
              </a:rPr>
              <a:t>và</a:t>
            </a:r>
            <a:r>
              <a:rPr lang="en-US" altLang="en-US" sz="2400" b="1" u="sng" dirty="0">
                <a:solidFill>
                  <a:srgbClr val="0000FF"/>
                </a:solidFill>
                <a:latin typeface="Times New Roman" panose="02020603050405020304" pitchFamily="18" charset="0"/>
                <a:cs typeface="Times New Roman" panose="02020603050405020304" pitchFamily="18" charset="0"/>
              </a:rPr>
              <a:t> </a:t>
            </a:r>
            <a:r>
              <a:rPr lang="en-US" altLang="en-US" sz="2400" b="1" u="sng" dirty="0" err="1">
                <a:solidFill>
                  <a:srgbClr val="0000FF"/>
                </a:solidFill>
                <a:latin typeface="Times New Roman" panose="02020603050405020304" pitchFamily="18" charset="0"/>
                <a:cs typeface="Times New Roman" panose="02020603050405020304" pitchFamily="18" charset="0"/>
              </a:rPr>
              <a:t>câu</a:t>
            </a:r>
            <a:endParaRPr lang="en-US" altLang="en-US" sz="2400" b="1" u="sng" dirty="0">
              <a:solidFill>
                <a:srgbClr val="0000FF"/>
              </a:solidFill>
              <a:latin typeface="Times New Roman" panose="02020603050405020304" pitchFamily="18" charset="0"/>
              <a:cs typeface="Times New Roman" panose="02020603050405020304" pitchFamily="18" charset="0"/>
            </a:endParaRPr>
          </a:p>
        </p:txBody>
      </p:sp>
      <p:pic>
        <p:nvPicPr>
          <p:cNvPr id="12" name="Picture 16" descr="8a00999fd18d"/>
          <p:cNvPicPr>
            <a:picLocks noChangeAspect="1" noChangeArrowheads="1" noCrop="1"/>
          </p:cNvPicPr>
          <p:nvPr/>
        </p:nvPicPr>
        <p:blipFill>
          <a:blip r:embed="rId1"/>
          <a:srcRect/>
          <a:stretch>
            <a:fillRect/>
          </a:stretch>
        </p:blipFill>
        <p:spPr bwMode="auto">
          <a:xfrm>
            <a:off x="1348105" y="0"/>
            <a:ext cx="9580245" cy="4432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38" descr="WhitecornerFlowe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60" y="-9906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Picture 39" descr="WhitecornerFlowe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96283" y="5462588"/>
            <a:ext cx="1371600" cy="1357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Picture 40" descr="WhitecornerFlowe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928350" y="-210185"/>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 name="Picture 41" descr="WhitecornerFlowe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6200" y="555244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 name="Picture 18" descr="8a00999fd18d"/>
          <p:cNvPicPr>
            <a:picLocks noChangeAspect="1" noChangeArrowheads="1" noCrop="1"/>
          </p:cNvPicPr>
          <p:nvPr/>
        </p:nvPicPr>
        <p:blipFill>
          <a:blip r:embed="rId1"/>
          <a:srcRect/>
          <a:stretch>
            <a:fillRect/>
          </a:stretch>
        </p:blipFill>
        <p:spPr bwMode="auto">
          <a:xfrm>
            <a:off x="1296670" y="6383655"/>
            <a:ext cx="9599930" cy="4260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3" name="Straight Connector 2"/>
          <p:cNvCxnSpPr/>
          <p:nvPr/>
        </p:nvCxnSpPr>
        <p:spPr>
          <a:xfrm flipV="1">
            <a:off x="1420495" y="3801110"/>
            <a:ext cx="3604260" cy="9525"/>
          </a:xfrm>
          <a:prstGeom prst="line">
            <a:avLst/>
          </a:prstGeom>
          <a:ln>
            <a:solidFill>
              <a:srgbClr val="FF0000"/>
            </a:solidFill>
          </a:ln>
        </p:spPr>
        <p:style>
          <a:lnRef idx="3">
            <a:schemeClr val="dk1"/>
          </a:lnRef>
          <a:fillRef idx="0">
            <a:schemeClr val="dk1"/>
          </a:fillRef>
          <a:effectRef idx="2">
            <a:schemeClr val="dk1"/>
          </a:effectRef>
          <a:fontRef idx="minor">
            <a:schemeClr val="tx1"/>
          </a:fontRef>
        </p:style>
      </p:cxnSp>
      <p:cxnSp>
        <p:nvCxnSpPr>
          <p:cNvPr id="10" name="Straight Connector 9"/>
          <p:cNvCxnSpPr/>
          <p:nvPr/>
        </p:nvCxnSpPr>
        <p:spPr>
          <a:xfrm>
            <a:off x="1530350" y="5285105"/>
            <a:ext cx="1424940" cy="0"/>
          </a:xfrm>
          <a:prstGeom prst="line">
            <a:avLst/>
          </a:prstGeom>
          <a:ln>
            <a:solidFill>
              <a:srgbClr val="FF0000"/>
            </a:solidFill>
          </a:ln>
        </p:spPr>
        <p:style>
          <a:lnRef idx="3">
            <a:schemeClr val="dk1"/>
          </a:lnRef>
          <a:fillRef idx="0">
            <a:schemeClr val="dk1"/>
          </a:fillRef>
          <a:effectRef idx="2">
            <a:schemeClr val="dk1"/>
          </a:effectRef>
          <a:fontRef idx="minor">
            <a:schemeClr val="tx1"/>
          </a:fontRef>
        </p:style>
      </p:cxnSp>
      <p:cxnSp>
        <p:nvCxnSpPr>
          <p:cNvPr id="11" name="Straight Connector 10"/>
          <p:cNvCxnSpPr/>
          <p:nvPr/>
        </p:nvCxnSpPr>
        <p:spPr>
          <a:xfrm flipV="1">
            <a:off x="1477645" y="4778375"/>
            <a:ext cx="1682750" cy="8890"/>
          </a:xfrm>
          <a:prstGeom prst="line">
            <a:avLst/>
          </a:prstGeom>
          <a:ln>
            <a:solidFill>
              <a:srgbClr val="FF0000"/>
            </a:solidFill>
          </a:ln>
        </p:spPr>
        <p:style>
          <a:lnRef idx="3">
            <a:schemeClr val="dk1"/>
          </a:lnRef>
          <a:fillRef idx="0">
            <a:schemeClr val="dk1"/>
          </a:fillRef>
          <a:effectRef idx="2">
            <a:schemeClr val="dk1"/>
          </a:effectRef>
          <a:fontRef idx="minor">
            <a:schemeClr val="tx1"/>
          </a:fontRef>
        </p:style>
      </p:cxnSp>
      <p:sp>
        <p:nvSpPr>
          <p:cNvPr id="5" name="Text Box 4"/>
          <p:cNvSpPr txBox="1"/>
          <p:nvPr/>
        </p:nvSpPr>
        <p:spPr>
          <a:xfrm>
            <a:off x="1719580" y="1137285"/>
            <a:ext cx="8752840" cy="1198880"/>
          </a:xfrm>
          <a:prstGeom prst="rect">
            <a:avLst/>
          </a:prstGeom>
          <a:noFill/>
        </p:spPr>
        <p:txBody>
          <a:bodyPr wrap="square" rtlCol="0">
            <a:spAutoFit/>
          </a:bodyPr>
          <a:p>
            <a:pPr algn="ctr"/>
            <a:r>
              <a:rPr lang="en-US" sz="3600" b="1"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sym typeface="+mn-ea"/>
              </a:rPr>
              <a:t>Dùng</a:t>
            </a:r>
            <a:r>
              <a:rPr lang="en-US" sz="3600" b="1"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sym typeface="+mn-ea"/>
              </a:rPr>
              <a:t> </a:t>
            </a:r>
            <a:r>
              <a:rPr lang="en-US" sz="3600" b="1"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sym typeface="+mn-ea"/>
              </a:rPr>
              <a:t>câu</a:t>
            </a:r>
            <a:r>
              <a:rPr lang="en-US" sz="3600" b="1"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sym typeface="+mn-ea"/>
              </a:rPr>
              <a:t> </a:t>
            </a:r>
            <a:r>
              <a:rPr lang="en-US" sz="3600" b="1"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sym typeface="+mn-ea"/>
              </a:rPr>
              <a:t>hỏi</a:t>
            </a:r>
            <a:r>
              <a:rPr lang="en-US" sz="3600" b="1"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sym typeface="+mn-ea"/>
              </a:rPr>
              <a:t> </a:t>
            </a:r>
            <a:r>
              <a:rPr lang="en-US" sz="3600" b="1"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sym typeface="+mn-ea"/>
              </a:rPr>
              <a:t>vào</a:t>
            </a:r>
            <a:r>
              <a:rPr lang="en-US" sz="3600" b="1"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sym typeface="+mn-ea"/>
              </a:rPr>
              <a:t> </a:t>
            </a:r>
            <a:r>
              <a:rPr lang="en-US" sz="3600" b="1"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sym typeface="+mn-ea"/>
              </a:rPr>
              <a:t>mục</a:t>
            </a:r>
            <a:r>
              <a:rPr lang="en-US" sz="3600" b="1"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sym typeface="+mn-ea"/>
              </a:rPr>
              <a:t> </a:t>
            </a:r>
            <a:r>
              <a:rPr lang="en-US" sz="3600" b="1"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sym typeface="+mn-ea"/>
              </a:rPr>
              <a:t>đích</a:t>
            </a:r>
            <a:r>
              <a:rPr lang="en-US" sz="3600" b="1"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sym typeface="+mn-ea"/>
              </a:rPr>
              <a:t> </a:t>
            </a:r>
            <a:r>
              <a:rPr lang="en-US" sz="3600" b="1"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sym typeface="+mn-ea"/>
              </a:rPr>
              <a:t>khác</a:t>
            </a:r>
            <a:endParaRPr lang="en-US" sz="3600" b="1" cap="none" spc="0"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endParaRPr>
          </a:p>
          <a:p>
            <a:endParaRPr lang="en-US" sz="3600"/>
          </a:p>
        </p:txBody>
      </p:sp>
      <p:cxnSp>
        <p:nvCxnSpPr>
          <p:cNvPr id="6" name="Straight Connector 5"/>
          <p:cNvCxnSpPr/>
          <p:nvPr/>
        </p:nvCxnSpPr>
        <p:spPr>
          <a:xfrm flipV="1">
            <a:off x="1612265" y="2312035"/>
            <a:ext cx="9412605" cy="2540"/>
          </a:xfrm>
          <a:prstGeom prst="line">
            <a:avLst/>
          </a:prstGeom>
          <a:ln>
            <a:solidFill>
              <a:srgbClr val="FF0000"/>
            </a:solidFill>
          </a:ln>
        </p:spPr>
        <p:style>
          <a:lnRef idx="3">
            <a:schemeClr val="dk1"/>
          </a:lnRef>
          <a:fillRef idx="0">
            <a:schemeClr val="dk1"/>
          </a:fillRef>
          <a:effectRef idx="2">
            <a:schemeClr val="dk1"/>
          </a:effectRef>
          <a:fontRef idx="minor">
            <a:schemeClr val="tx1"/>
          </a:fontRef>
        </p:style>
      </p:cxnSp>
      <p:cxnSp>
        <p:nvCxnSpPr>
          <p:cNvPr id="7" name="Straight Connector 6"/>
          <p:cNvCxnSpPr/>
          <p:nvPr/>
        </p:nvCxnSpPr>
        <p:spPr>
          <a:xfrm>
            <a:off x="1259205" y="2781300"/>
            <a:ext cx="549910" cy="4445"/>
          </a:xfrm>
          <a:prstGeom prst="line">
            <a:avLst/>
          </a:prstGeom>
          <a:ln>
            <a:solidFill>
              <a:srgbClr val="FF0000"/>
            </a:solidFill>
          </a:ln>
        </p:spPr>
        <p:style>
          <a:lnRef idx="3">
            <a:schemeClr val="dk1"/>
          </a:lnRef>
          <a:fillRef idx="0">
            <a:schemeClr val="dk1"/>
          </a:fillRef>
          <a:effectRef idx="2">
            <a:schemeClr val="dk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ppt_x"/>
                                          </p:val>
                                        </p:tav>
                                        <p:tav tm="100000">
                                          <p:val>
                                            <p:strVal val="#ppt_x"/>
                                          </p:val>
                                        </p:tav>
                                      </p:tavLst>
                                    </p:anim>
                                    <p:anim calcmode="lin" valueType="num">
                                      <p:cBhvr additive="base">
                                        <p:cTn id="14" dur="500" fill="hold"/>
                                        <p:tgtEl>
                                          <p:spTgt spid="4"/>
                                        </p:tgtEl>
                                        <p:attrNameLst>
                                          <p:attrName>ppt_y</p:attrName>
                                        </p:attrNameLst>
                                      </p:cBhvr>
                                      <p:tavLst>
                                        <p:tav tm="0">
                                          <p:val>
                                            <p:strVal val="1+#ppt_h/2"/>
                                          </p:val>
                                        </p:tav>
                                        <p:tav tm="100000">
                                          <p:val>
                                            <p:strVal val="#ppt_y"/>
                                          </p:val>
                                        </p:tav>
                                      </p:tavLst>
                                    </p:anim>
                                  </p:childTnLst>
                                </p:cTn>
                              </p:par>
                              <p:par>
                                <p:cTn id="15" presetID="2" presetClass="entr" presetSubtype="4" fill="hold" grpId="0" nodeType="withEffect">
                                  <p:stCondLst>
                                    <p:cond delay="0"/>
                                  </p:stCondLst>
                                  <p:childTnLst>
                                    <p:set>
                                      <p:cBhvr>
                                        <p:cTn id="16" dur="1" fill="hold">
                                          <p:stCondLst>
                                            <p:cond delay="0"/>
                                          </p:stCondLst>
                                        </p:cTn>
                                        <p:tgtEl>
                                          <p:spTgt spid="2"/>
                                        </p:tgtEl>
                                        <p:attrNameLst>
                                          <p:attrName>style.visibility</p:attrName>
                                        </p:attrNameLst>
                                      </p:cBhvr>
                                      <p:to>
                                        <p:strVal val="visible"/>
                                      </p:to>
                                    </p:set>
                                    <p:anim calcmode="lin" valueType="num">
                                      <p:cBhvr additive="base">
                                        <p:cTn id="17" dur="500" fill="hold"/>
                                        <p:tgtEl>
                                          <p:spTgt spid="2"/>
                                        </p:tgtEl>
                                        <p:attrNameLst>
                                          <p:attrName>ppt_x</p:attrName>
                                        </p:attrNameLst>
                                      </p:cBhvr>
                                      <p:tavLst>
                                        <p:tav tm="0">
                                          <p:val>
                                            <p:strVal val="#ppt_x"/>
                                          </p:val>
                                        </p:tav>
                                        <p:tav tm="100000">
                                          <p:val>
                                            <p:strVal val="#ppt_x"/>
                                          </p:val>
                                        </p:tav>
                                      </p:tavLst>
                                    </p:anim>
                                    <p:anim calcmode="lin" valueType="num">
                                      <p:cBhvr additive="base">
                                        <p:cTn id="1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13" presetClass="entr" presetSubtype="16" fill="hold" nodeType="click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plus(in)">
                                      <p:cBhvr>
                                        <p:cTn id="23" dur="2000"/>
                                        <p:tgtEl>
                                          <p:spTgt spid="6"/>
                                        </p:tgtEl>
                                      </p:cBhvr>
                                    </p:animEffect>
                                  </p:childTnLst>
                                </p:cTn>
                              </p:par>
                              <p:par>
                                <p:cTn id="24" presetID="13" presetClass="entr" presetSubtype="16" fill="hold" nodeType="with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plus(in)">
                                      <p:cBhvr>
                                        <p:cTn id="26" dur="2000"/>
                                        <p:tgtEl>
                                          <p:spTgt spid="7"/>
                                        </p:tgtEl>
                                      </p:cBhvr>
                                    </p:animEffect>
                                  </p:childTnLst>
                                </p:cTn>
                              </p:par>
                            </p:childTnLst>
                          </p:cTn>
                        </p:par>
                      </p:childTnLst>
                    </p:cTn>
                  </p:par>
                  <p:par>
                    <p:cTn id="27" fill="hold">
                      <p:stCondLst>
                        <p:cond delay="indefinite"/>
                      </p:stCondLst>
                      <p:childTnLst>
                        <p:par>
                          <p:cTn id="28" fill="hold">
                            <p:stCondLst>
                              <p:cond delay="0"/>
                            </p:stCondLst>
                            <p:childTnLst>
                              <p:par>
                                <p:cTn id="29" presetID="13" presetClass="entr" presetSubtype="16" fill="hold" nodeType="clickEffect">
                                  <p:stCondLst>
                                    <p:cond delay="0"/>
                                  </p:stCondLst>
                                  <p:childTnLst>
                                    <p:set>
                                      <p:cBhvr>
                                        <p:cTn id="30" dur="1" fill="hold">
                                          <p:stCondLst>
                                            <p:cond delay="0"/>
                                          </p:stCondLst>
                                        </p:cTn>
                                        <p:tgtEl>
                                          <p:spTgt spid="3"/>
                                        </p:tgtEl>
                                        <p:attrNameLst>
                                          <p:attrName>style.visibility</p:attrName>
                                        </p:attrNameLst>
                                      </p:cBhvr>
                                      <p:to>
                                        <p:strVal val="visible"/>
                                      </p:to>
                                    </p:set>
                                    <p:animEffect transition="in" filter="plus(in)">
                                      <p:cBhvr>
                                        <p:cTn id="31" dur="2000"/>
                                        <p:tgtEl>
                                          <p:spTgt spid="3"/>
                                        </p:tgtEl>
                                      </p:cBhvr>
                                    </p:animEffect>
                                  </p:childTnLst>
                                </p:cTn>
                              </p:par>
                            </p:childTnLst>
                          </p:cTn>
                        </p:par>
                      </p:childTnLst>
                    </p:cTn>
                  </p:par>
                  <p:par>
                    <p:cTn id="32" fill="hold">
                      <p:stCondLst>
                        <p:cond delay="indefinite"/>
                      </p:stCondLst>
                      <p:childTnLst>
                        <p:par>
                          <p:cTn id="33" fill="hold">
                            <p:stCondLst>
                              <p:cond delay="0"/>
                            </p:stCondLst>
                            <p:childTnLst>
                              <p:par>
                                <p:cTn id="34" presetID="2" presetClass="entr" presetSubtype="4" fill="hold" nodeType="clickEffect">
                                  <p:stCondLst>
                                    <p:cond delay="0"/>
                                  </p:stCondLst>
                                  <p:childTnLst>
                                    <p:set>
                                      <p:cBhvr>
                                        <p:cTn id="35" dur="1" fill="hold">
                                          <p:stCondLst>
                                            <p:cond delay="0"/>
                                          </p:stCondLst>
                                        </p:cTn>
                                        <p:tgtEl>
                                          <p:spTgt spid="11"/>
                                        </p:tgtEl>
                                        <p:attrNameLst>
                                          <p:attrName>style.visibility</p:attrName>
                                        </p:attrNameLst>
                                      </p:cBhvr>
                                      <p:to>
                                        <p:strVal val="visible"/>
                                      </p:to>
                                    </p:set>
                                    <p:anim calcmode="lin" valueType="num">
                                      <p:cBhvr additive="base">
                                        <p:cTn id="36" dur="500" fill="hold"/>
                                        <p:tgtEl>
                                          <p:spTgt spid="11"/>
                                        </p:tgtEl>
                                        <p:attrNameLst>
                                          <p:attrName>ppt_x</p:attrName>
                                        </p:attrNameLst>
                                      </p:cBhvr>
                                      <p:tavLst>
                                        <p:tav tm="0">
                                          <p:val>
                                            <p:strVal val="#ppt_x"/>
                                          </p:val>
                                        </p:tav>
                                        <p:tav tm="100000">
                                          <p:val>
                                            <p:strVal val="#ppt_x"/>
                                          </p:val>
                                        </p:tav>
                                      </p:tavLst>
                                    </p:anim>
                                    <p:anim calcmode="lin" valueType="num">
                                      <p:cBhvr additive="base">
                                        <p:cTn id="37"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2" presetClass="entr" presetSubtype="4" fill="hold" nodeType="clickEffect">
                                  <p:stCondLst>
                                    <p:cond delay="0"/>
                                  </p:stCondLst>
                                  <p:childTnLst>
                                    <p:set>
                                      <p:cBhvr>
                                        <p:cTn id="41" dur="1" fill="hold">
                                          <p:stCondLst>
                                            <p:cond delay="0"/>
                                          </p:stCondLst>
                                        </p:cTn>
                                        <p:tgtEl>
                                          <p:spTgt spid="10"/>
                                        </p:tgtEl>
                                        <p:attrNameLst>
                                          <p:attrName>style.visibility</p:attrName>
                                        </p:attrNameLst>
                                      </p:cBhvr>
                                      <p:to>
                                        <p:strVal val="visible"/>
                                      </p:to>
                                    </p:set>
                                    <p:anim calcmode="lin" valueType="num">
                                      <p:cBhvr additive="base">
                                        <p:cTn id="42" dur="500" fill="hold"/>
                                        <p:tgtEl>
                                          <p:spTgt spid="10"/>
                                        </p:tgtEl>
                                        <p:attrNameLst>
                                          <p:attrName>ppt_x</p:attrName>
                                        </p:attrNameLst>
                                      </p:cBhvr>
                                      <p:tavLst>
                                        <p:tav tm="0">
                                          <p:val>
                                            <p:strVal val="#ppt_x"/>
                                          </p:val>
                                        </p:tav>
                                        <p:tav tm="100000">
                                          <p:val>
                                            <p:strVal val="#ppt_x"/>
                                          </p:val>
                                        </p:tav>
                                      </p:tavLst>
                                    </p:anim>
                                    <p:anim calcmode="lin" valueType="num">
                                      <p:cBhvr additive="base">
                                        <p:cTn id="43"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2" grpId="0"/>
      <p:bldP spid="4" grpId="1" animBg="1"/>
      <p:bldP spid="2"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18"/>
          <p:cNvSpPr txBox="1"/>
          <p:nvPr/>
        </p:nvSpPr>
        <p:spPr>
          <a:xfrm>
            <a:off x="3397885" y="400050"/>
            <a:ext cx="6509385" cy="460375"/>
          </a:xfrm>
          <a:prstGeom prst="rect">
            <a:avLst/>
          </a:prstGeom>
          <a:noFill/>
        </p:spPr>
        <p:txBody>
          <a:bodyPr wrap="square">
            <a:spAutoFit/>
          </a:bodyPr>
          <a:lstStyle/>
          <a:p>
            <a:pPr eaLnBrk="1" hangingPunct="1"/>
            <a:r>
              <a:rPr lang="en-US" altLang="en-US" sz="2400" b="1" dirty="0" err="1">
                <a:solidFill>
                  <a:srgbClr val="0000FF"/>
                </a:solidFill>
                <a:latin typeface="Times New Roman" panose="02020603050405020304" pitchFamily="18" charset="0"/>
                <a:cs typeface="Times New Roman" panose="02020603050405020304" pitchFamily="18" charset="0"/>
              </a:rPr>
              <a:t>Thứ</a:t>
            </a:r>
            <a:r>
              <a:rPr lang="en-US" altLang="en-US" sz="2400" b="1" dirty="0">
                <a:solidFill>
                  <a:srgbClr val="0000FF"/>
                </a:solidFill>
                <a:latin typeface="Times New Roman" panose="02020603050405020304" pitchFamily="18" charset="0"/>
                <a:cs typeface="Times New Roman" panose="02020603050405020304" pitchFamily="18" charset="0"/>
              </a:rPr>
              <a:t> </a:t>
            </a:r>
            <a:r>
              <a:rPr lang="en-US" altLang="en-US" sz="2400" b="1" dirty="0" err="1">
                <a:solidFill>
                  <a:srgbClr val="0000FF"/>
                </a:solidFill>
                <a:latin typeface="Times New Roman" panose="02020603050405020304" pitchFamily="18" charset="0"/>
                <a:cs typeface="Times New Roman" panose="02020603050405020304" pitchFamily="18" charset="0"/>
              </a:rPr>
              <a:t>Năm</a:t>
            </a:r>
            <a:r>
              <a:rPr lang="en-US" altLang="en-US" sz="2400" b="1" dirty="0">
                <a:solidFill>
                  <a:srgbClr val="0000FF"/>
                </a:solidFill>
                <a:latin typeface="Times New Roman" panose="02020603050405020304" pitchFamily="18" charset="0"/>
                <a:cs typeface="Times New Roman" panose="02020603050405020304" pitchFamily="18" charset="0"/>
              </a:rPr>
              <a:t>, </a:t>
            </a:r>
            <a:r>
              <a:rPr lang="en-US" altLang="en-US" sz="2400" b="1" dirty="0" err="1">
                <a:solidFill>
                  <a:srgbClr val="0000FF"/>
                </a:solidFill>
                <a:latin typeface="Times New Roman" panose="02020603050405020304" pitchFamily="18" charset="0"/>
                <a:cs typeface="Times New Roman" panose="02020603050405020304" pitchFamily="18" charset="0"/>
              </a:rPr>
              <a:t>ngày</a:t>
            </a:r>
            <a:r>
              <a:rPr lang="en-US" altLang="en-US" sz="2400" b="1" dirty="0">
                <a:solidFill>
                  <a:srgbClr val="0000FF"/>
                </a:solidFill>
                <a:latin typeface="Times New Roman" panose="02020603050405020304" pitchFamily="18" charset="0"/>
                <a:cs typeface="Times New Roman" panose="02020603050405020304" pitchFamily="18" charset="0"/>
              </a:rPr>
              <a:t> 08 </a:t>
            </a:r>
            <a:r>
              <a:rPr lang="en-US" altLang="en-US" sz="2400" b="1" dirty="0" err="1">
                <a:solidFill>
                  <a:srgbClr val="0000FF"/>
                </a:solidFill>
                <a:latin typeface="Times New Roman" panose="02020603050405020304" pitchFamily="18" charset="0"/>
                <a:cs typeface="Times New Roman" panose="02020603050405020304" pitchFamily="18" charset="0"/>
              </a:rPr>
              <a:t>tháng</a:t>
            </a:r>
            <a:r>
              <a:rPr lang="en-US" altLang="en-US" sz="2400" b="1" dirty="0">
                <a:solidFill>
                  <a:srgbClr val="0000FF"/>
                </a:solidFill>
                <a:latin typeface="Times New Roman" panose="02020603050405020304" pitchFamily="18" charset="0"/>
                <a:cs typeface="Times New Roman" panose="02020603050405020304" pitchFamily="18" charset="0"/>
              </a:rPr>
              <a:t> 12 </a:t>
            </a:r>
            <a:r>
              <a:rPr lang="en-US" altLang="en-US" sz="2400" b="1" dirty="0" err="1">
                <a:solidFill>
                  <a:srgbClr val="0000FF"/>
                </a:solidFill>
                <a:latin typeface="Times New Roman" panose="02020603050405020304" pitchFamily="18" charset="0"/>
                <a:cs typeface="Times New Roman" panose="02020603050405020304" pitchFamily="18" charset="0"/>
              </a:rPr>
              <a:t>năm</a:t>
            </a:r>
            <a:r>
              <a:rPr lang="en-US" altLang="en-US" sz="2400" b="1" dirty="0">
                <a:solidFill>
                  <a:srgbClr val="0000FF"/>
                </a:solidFill>
                <a:latin typeface="Times New Roman" panose="02020603050405020304" pitchFamily="18" charset="0"/>
                <a:cs typeface="Times New Roman" panose="02020603050405020304" pitchFamily="18" charset="0"/>
              </a:rPr>
              <a:t> 2022</a:t>
            </a:r>
            <a:endParaRPr lang="en-US" altLang="en-US" sz="2400" b="1" dirty="0">
              <a:solidFill>
                <a:srgbClr val="0000FF"/>
              </a:solidFill>
              <a:latin typeface="Times New Roman" panose="02020603050405020304" pitchFamily="18" charset="0"/>
              <a:cs typeface="Times New Roman" panose="02020603050405020304" pitchFamily="18" charset="0"/>
            </a:endParaRPr>
          </a:p>
        </p:txBody>
      </p:sp>
      <p:sp>
        <p:nvSpPr>
          <p:cNvPr id="20" name="TextBox 19"/>
          <p:cNvSpPr txBox="1"/>
          <p:nvPr/>
        </p:nvSpPr>
        <p:spPr>
          <a:xfrm>
            <a:off x="4781486" y="789320"/>
            <a:ext cx="2471585" cy="460375"/>
          </a:xfrm>
          <a:prstGeom prst="rect">
            <a:avLst/>
          </a:prstGeom>
          <a:noFill/>
        </p:spPr>
        <p:txBody>
          <a:bodyPr wrap="square">
            <a:spAutoFit/>
          </a:bodyPr>
          <a:lstStyle/>
          <a:p>
            <a:pPr eaLnBrk="1" hangingPunct="1"/>
            <a:r>
              <a:rPr lang="en-US" altLang="en-US" sz="2400" b="1" u="sng" dirty="0" err="1">
                <a:solidFill>
                  <a:srgbClr val="0000FF"/>
                </a:solidFill>
                <a:latin typeface="Times New Roman" panose="02020603050405020304" pitchFamily="18" charset="0"/>
                <a:cs typeface="Times New Roman" panose="02020603050405020304" pitchFamily="18" charset="0"/>
              </a:rPr>
              <a:t>Luyện</a:t>
            </a:r>
            <a:r>
              <a:rPr lang="en-US" altLang="en-US" sz="2400" b="1" u="sng" dirty="0">
                <a:solidFill>
                  <a:srgbClr val="0000FF"/>
                </a:solidFill>
                <a:latin typeface="Times New Roman" panose="02020603050405020304" pitchFamily="18" charset="0"/>
                <a:cs typeface="Times New Roman" panose="02020603050405020304" pitchFamily="18" charset="0"/>
              </a:rPr>
              <a:t> </a:t>
            </a:r>
            <a:r>
              <a:rPr lang="en-US" altLang="en-US" sz="2400" b="1" u="sng" dirty="0" err="1">
                <a:solidFill>
                  <a:srgbClr val="0000FF"/>
                </a:solidFill>
                <a:latin typeface="Times New Roman" panose="02020603050405020304" pitchFamily="18" charset="0"/>
                <a:cs typeface="Times New Roman" panose="02020603050405020304" pitchFamily="18" charset="0"/>
              </a:rPr>
              <a:t>từ</a:t>
            </a:r>
            <a:r>
              <a:rPr lang="en-US" altLang="en-US" sz="2400" b="1" u="sng" dirty="0">
                <a:solidFill>
                  <a:srgbClr val="0000FF"/>
                </a:solidFill>
                <a:latin typeface="Times New Roman" panose="02020603050405020304" pitchFamily="18" charset="0"/>
                <a:cs typeface="Times New Roman" panose="02020603050405020304" pitchFamily="18" charset="0"/>
              </a:rPr>
              <a:t> </a:t>
            </a:r>
            <a:r>
              <a:rPr lang="en-US" altLang="en-US" sz="2400" b="1" u="sng" dirty="0" err="1">
                <a:solidFill>
                  <a:srgbClr val="0000FF"/>
                </a:solidFill>
                <a:latin typeface="Times New Roman" panose="02020603050405020304" pitchFamily="18" charset="0"/>
                <a:cs typeface="Times New Roman" panose="02020603050405020304" pitchFamily="18" charset="0"/>
              </a:rPr>
              <a:t>và</a:t>
            </a:r>
            <a:r>
              <a:rPr lang="en-US" altLang="en-US" sz="2400" b="1" u="sng" dirty="0">
                <a:solidFill>
                  <a:srgbClr val="0000FF"/>
                </a:solidFill>
                <a:latin typeface="Times New Roman" panose="02020603050405020304" pitchFamily="18" charset="0"/>
                <a:cs typeface="Times New Roman" panose="02020603050405020304" pitchFamily="18" charset="0"/>
              </a:rPr>
              <a:t> </a:t>
            </a:r>
            <a:r>
              <a:rPr lang="en-US" altLang="en-US" sz="2400" b="1" u="sng" dirty="0" err="1">
                <a:solidFill>
                  <a:srgbClr val="0000FF"/>
                </a:solidFill>
                <a:latin typeface="Times New Roman" panose="02020603050405020304" pitchFamily="18" charset="0"/>
                <a:cs typeface="Times New Roman" panose="02020603050405020304" pitchFamily="18" charset="0"/>
              </a:rPr>
              <a:t>câu</a:t>
            </a:r>
            <a:endParaRPr lang="en-US" altLang="en-US" sz="2400" b="1" u="sng" dirty="0">
              <a:solidFill>
                <a:srgbClr val="0000FF"/>
              </a:solidFill>
              <a:latin typeface="Times New Roman" panose="02020603050405020304" pitchFamily="18" charset="0"/>
              <a:cs typeface="Times New Roman" panose="02020603050405020304" pitchFamily="18" charset="0"/>
            </a:endParaRPr>
          </a:p>
        </p:txBody>
      </p:sp>
      <p:pic>
        <p:nvPicPr>
          <p:cNvPr id="12" name="Picture 16" descr="8a00999fd18d"/>
          <p:cNvPicPr>
            <a:picLocks noChangeAspect="1" noChangeArrowheads="1" noCrop="1"/>
          </p:cNvPicPr>
          <p:nvPr/>
        </p:nvPicPr>
        <p:blipFill>
          <a:blip r:embed="rId1"/>
          <a:srcRect/>
          <a:stretch>
            <a:fillRect/>
          </a:stretch>
        </p:blipFill>
        <p:spPr bwMode="auto">
          <a:xfrm>
            <a:off x="1374140" y="0"/>
            <a:ext cx="9531350"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38" descr="WhitecornerFlowe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535" y="5080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39" descr="WhitecornerFlowe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20083" y="5503228"/>
            <a:ext cx="1371600" cy="1357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40" descr="WhitecornerFlowe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830560" y="5715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Picture 41" descr="WhitecornerFlowe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546227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Picture 16" descr="8a00999fd18d"/>
          <p:cNvPicPr>
            <a:picLocks noChangeAspect="1" noChangeArrowheads="1" noCrop="1"/>
          </p:cNvPicPr>
          <p:nvPr/>
        </p:nvPicPr>
        <p:blipFill>
          <a:blip r:embed="rId1"/>
          <a:srcRect/>
          <a:stretch>
            <a:fillRect/>
          </a:stretch>
        </p:blipFill>
        <p:spPr bwMode="auto">
          <a:xfrm>
            <a:off x="1167765" y="6457315"/>
            <a:ext cx="9943465" cy="403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ext Box 1"/>
          <p:cNvSpPr txBox="1"/>
          <p:nvPr/>
        </p:nvSpPr>
        <p:spPr>
          <a:xfrm>
            <a:off x="570865" y="2092325"/>
            <a:ext cx="11137900" cy="2306955"/>
          </a:xfrm>
          <a:prstGeom prst="rect">
            <a:avLst/>
          </a:prstGeom>
          <a:noFill/>
        </p:spPr>
        <p:txBody>
          <a:bodyPr wrap="square" rtlCol="0" anchor="t">
            <a:spAutoFit/>
          </a:bodyPr>
          <a:p>
            <a:pPr algn="just" eaLnBrk="1" hangingPunct="1"/>
            <a:r>
              <a:rPr lang="en-US" altLang="en-US" sz="3600" dirty="0">
                <a:solidFill>
                  <a:schemeClr val="accent1"/>
                </a:solidFill>
                <a:latin typeface="Times New Roman" panose="02020603050405020304" pitchFamily="18" charset="0"/>
                <a:cs typeface="Times New Roman" panose="02020603050405020304" pitchFamily="18" charset="0"/>
                <a:sym typeface="+mn-ea"/>
              </a:rPr>
              <a:t>* </a:t>
            </a:r>
            <a:r>
              <a:rPr lang="en-US" altLang="en-US" sz="3600" dirty="0" err="1">
                <a:solidFill>
                  <a:schemeClr val="accent1"/>
                </a:solidFill>
                <a:latin typeface="Times New Roman" panose="02020603050405020304" pitchFamily="18" charset="0"/>
                <a:cs typeface="Times New Roman" panose="02020603050405020304" pitchFamily="18" charset="0"/>
                <a:sym typeface="+mn-ea"/>
              </a:rPr>
              <a:t>Tìm</a:t>
            </a:r>
            <a:r>
              <a:rPr lang="en-US" altLang="en-US" sz="3600" dirty="0">
                <a:solidFill>
                  <a:schemeClr val="accent1"/>
                </a:solidFill>
                <a:latin typeface="Times New Roman" panose="02020603050405020304" pitchFamily="18" charset="0"/>
                <a:cs typeface="Times New Roman" panose="02020603050405020304" pitchFamily="18" charset="0"/>
                <a:sym typeface="+mn-ea"/>
              </a:rPr>
              <a:t> </a:t>
            </a:r>
            <a:r>
              <a:rPr lang="en-US" altLang="en-US" sz="3600" dirty="0" err="1">
                <a:solidFill>
                  <a:schemeClr val="accent1"/>
                </a:solidFill>
                <a:latin typeface="Times New Roman" panose="02020603050405020304" pitchFamily="18" charset="0"/>
                <a:cs typeface="Times New Roman" panose="02020603050405020304" pitchFamily="18" charset="0"/>
                <a:sym typeface="+mn-ea"/>
              </a:rPr>
              <a:t>câu</a:t>
            </a:r>
            <a:r>
              <a:rPr lang="en-US" altLang="en-US" sz="3600" dirty="0">
                <a:solidFill>
                  <a:schemeClr val="accent1"/>
                </a:solidFill>
                <a:latin typeface="Times New Roman" panose="02020603050405020304" pitchFamily="18" charset="0"/>
                <a:cs typeface="Times New Roman" panose="02020603050405020304" pitchFamily="18" charset="0"/>
                <a:sym typeface="+mn-ea"/>
              </a:rPr>
              <a:t> </a:t>
            </a:r>
            <a:r>
              <a:rPr lang="en-US" altLang="en-US" sz="3600" dirty="0" err="1">
                <a:solidFill>
                  <a:schemeClr val="accent1"/>
                </a:solidFill>
                <a:latin typeface="Times New Roman" panose="02020603050405020304" pitchFamily="18" charset="0"/>
                <a:cs typeface="Times New Roman" panose="02020603050405020304" pitchFamily="18" charset="0"/>
                <a:sym typeface="+mn-ea"/>
              </a:rPr>
              <a:t>hỏi</a:t>
            </a:r>
            <a:r>
              <a:rPr lang="en-US" altLang="en-US" sz="3600" dirty="0">
                <a:solidFill>
                  <a:schemeClr val="accent1"/>
                </a:solidFill>
                <a:latin typeface="Times New Roman" panose="02020603050405020304" pitchFamily="18" charset="0"/>
                <a:cs typeface="Times New Roman" panose="02020603050405020304" pitchFamily="18" charset="0"/>
                <a:sym typeface="+mn-ea"/>
              </a:rPr>
              <a:t> </a:t>
            </a:r>
            <a:r>
              <a:rPr lang="en-US" altLang="en-US" sz="3600" dirty="0" err="1">
                <a:solidFill>
                  <a:schemeClr val="accent1"/>
                </a:solidFill>
                <a:latin typeface="Times New Roman" panose="02020603050405020304" pitchFamily="18" charset="0"/>
                <a:cs typeface="Times New Roman" panose="02020603050405020304" pitchFamily="18" charset="0"/>
                <a:sym typeface="+mn-ea"/>
              </a:rPr>
              <a:t>trong</a:t>
            </a:r>
            <a:r>
              <a:rPr lang="en-US" altLang="en-US" sz="3600" dirty="0">
                <a:solidFill>
                  <a:schemeClr val="accent1"/>
                </a:solidFill>
                <a:latin typeface="Times New Roman" panose="02020603050405020304" pitchFamily="18" charset="0"/>
                <a:cs typeface="Times New Roman" panose="02020603050405020304" pitchFamily="18" charset="0"/>
                <a:sym typeface="+mn-ea"/>
              </a:rPr>
              <a:t> </a:t>
            </a:r>
            <a:r>
              <a:rPr lang="en-US" altLang="en-US" sz="3600" dirty="0" err="1">
                <a:solidFill>
                  <a:schemeClr val="accent1"/>
                </a:solidFill>
                <a:latin typeface="Times New Roman" panose="02020603050405020304" pitchFamily="18" charset="0"/>
                <a:cs typeface="Times New Roman" panose="02020603050405020304" pitchFamily="18" charset="0"/>
                <a:sym typeface="+mn-ea"/>
              </a:rPr>
              <a:t>đoạn</a:t>
            </a:r>
            <a:r>
              <a:rPr lang="en-US" altLang="en-US" sz="3600" dirty="0">
                <a:solidFill>
                  <a:schemeClr val="accent1"/>
                </a:solidFill>
                <a:latin typeface="Times New Roman" panose="02020603050405020304" pitchFamily="18" charset="0"/>
                <a:cs typeface="Times New Roman" panose="02020603050405020304" pitchFamily="18" charset="0"/>
                <a:sym typeface="+mn-ea"/>
              </a:rPr>
              <a:t> </a:t>
            </a:r>
            <a:r>
              <a:rPr lang="en-US" altLang="en-US" sz="3600" dirty="0" err="1">
                <a:solidFill>
                  <a:schemeClr val="accent1"/>
                </a:solidFill>
                <a:latin typeface="Times New Roman" panose="02020603050405020304" pitchFamily="18" charset="0"/>
                <a:cs typeface="Times New Roman" panose="02020603050405020304" pitchFamily="18" charset="0"/>
                <a:sym typeface="+mn-ea"/>
              </a:rPr>
              <a:t>đối</a:t>
            </a:r>
            <a:r>
              <a:rPr lang="en-US" altLang="en-US" sz="3600" dirty="0">
                <a:solidFill>
                  <a:schemeClr val="accent1"/>
                </a:solidFill>
                <a:latin typeface="Times New Roman" panose="02020603050405020304" pitchFamily="18" charset="0"/>
                <a:cs typeface="Times New Roman" panose="02020603050405020304" pitchFamily="18" charset="0"/>
                <a:sym typeface="+mn-ea"/>
              </a:rPr>
              <a:t> </a:t>
            </a:r>
            <a:r>
              <a:rPr lang="en-US" altLang="en-US" sz="3600" dirty="0" err="1">
                <a:solidFill>
                  <a:schemeClr val="accent1"/>
                </a:solidFill>
                <a:latin typeface="Times New Roman" panose="02020603050405020304" pitchFamily="18" charset="0"/>
                <a:cs typeface="Times New Roman" panose="02020603050405020304" pitchFamily="18" charset="0"/>
                <a:sym typeface="+mn-ea"/>
              </a:rPr>
              <a:t>thoại</a:t>
            </a:r>
            <a:r>
              <a:rPr lang="en-US" altLang="en-US" sz="3600" dirty="0">
                <a:solidFill>
                  <a:schemeClr val="accent1"/>
                </a:solidFill>
                <a:latin typeface="Times New Roman" panose="02020603050405020304" pitchFamily="18" charset="0"/>
                <a:cs typeface="Times New Roman" panose="02020603050405020304" pitchFamily="18" charset="0"/>
                <a:sym typeface="+mn-ea"/>
              </a:rPr>
              <a:t> </a:t>
            </a:r>
            <a:r>
              <a:rPr lang="en-US" altLang="en-US" sz="3600" dirty="0" err="1">
                <a:solidFill>
                  <a:schemeClr val="accent1"/>
                </a:solidFill>
                <a:latin typeface="Times New Roman" panose="02020603050405020304" pitchFamily="18" charset="0"/>
                <a:cs typeface="Times New Roman" panose="02020603050405020304" pitchFamily="18" charset="0"/>
                <a:sym typeface="+mn-ea"/>
              </a:rPr>
              <a:t>trên</a:t>
            </a:r>
            <a:r>
              <a:rPr lang="en-US" altLang="en-US" sz="3600" dirty="0">
                <a:solidFill>
                  <a:schemeClr val="accent1"/>
                </a:solidFill>
                <a:latin typeface="Times New Roman" panose="02020603050405020304" pitchFamily="18" charset="0"/>
                <a:cs typeface="Times New Roman" panose="02020603050405020304" pitchFamily="18" charset="0"/>
                <a:sym typeface="+mn-ea"/>
              </a:rPr>
              <a:t>?</a:t>
            </a:r>
            <a:endParaRPr lang="en-US" sz="3600">
              <a:solidFill>
                <a:schemeClr val="accent1"/>
              </a:solidFill>
            </a:endParaRPr>
          </a:p>
          <a:p>
            <a:pPr algn="just" eaLnBrk="1" hangingPunct="1"/>
            <a:r>
              <a:rPr lang="en-US" altLang="en-US" sz="3600" dirty="0">
                <a:solidFill>
                  <a:srgbClr val="FF0000"/>
                </a:solidFill>
                <a:latin typeface="Times New Roman" panose="02020603050405020304" pitchFamily="18" charset="0"/>
                <a:cs typeface="Times New Roman" panose="02020603050405020304" pitchFamily="18" charset="0"/>
                <a:sym typeface="+mn-ea"/>
              </a:rPr>
              <a:t>- Sao </a:t>
            </a:r>
            <a:r>
              <a:rPr lang="en-US" altLang="en-US" sz="3600" dirty="0" err="1">
                <a:solidFill>
                  <a:srgbClr val="FF0000"/>
                </a:solidFill>
                <a:latin typeface="Times New Roman" panose="02020603050405020304" pitchFamily="18" charset="0"/>
                <a:cs typeface="Times New Roman" panose="02020603050405020304" pitchFamily="18" charset="0"/>
                <a:sym typeface="+mn-ea"/>
              </a:rPr>
              <a:t>chú</a:t>
            </a:r>
            <a:r>
              <a:rPr lang="en-US" altLang="en-US" sz="3600" dirty="0">
                <a:solidFill>
                  <a:srgbClr val="FF0000"/>
                </a:solidFill>
                <a:latin typeface="Times New Roman" panose="02020603050405020304" pitchFamily="18" charset="0"/>
                <a:cs typeface="Times New Roman" panose="02020603050405020304" pitchFamily="18" charset="0"/>
                <a:sym typeface="+mn-ea"/>
              </a:rPr>
              <a:t> </a:t>
            </a:r>
            <a:r>
              <a:rPr lang="en-US" altLang="en-US" sz="3600" dirty="0" err="1">
                <a:solidFill>
                  <a:srgbClr val="FF0000"/>
                </a:solidFill>
                <a:latin typeface="Times New Roman" panose="02020603050405020304" pitchFamily="18" charset="0"/>
                <a:cs typeface="Times New Roman" panose="02020603050405020304" pitchFamily="18" charset="0"/>
                <a:sym typeface="+mn-ea"/>
              </a:rPr>
              <a:t>mày</a:t>
            </a:r>
            <a:r>
              <a:rPr lang="en-US" altLang="en-US" sz="3600" dirty="0">
                <a:solidFill>
                  <a:srgbClr val="FF0000"/>
                </a:solidFill>
                <a:latin typeface="Times New Roman" panose="02020603050405020304" pitchFamily="18" charset="0"/>
                <a:cs typeface="Times New Roman" panose="02020603050405020304" pitchFamily="18" charset="0"/>
                <a:sym typeface="+mn-ea"/>
              </a:rPr>
              <a:t> </a:t>
            </a:r>
            <a:r>
              <a:rPr lang="en-US" altLang="en-US" sz="3600" dirty="0" err="1">
                <a:solidFill>
                  <a:srgbClr val="FF0000"/>
                </a:solidFill>
                <a:latin typeface="Times New Roman" panose="02020603050405020304" pitchFamily="18" charset="0"/>
                <a:cs typeface="Times New Roman" panose="02020603050405020304" pitchFamily="18" charset="0"/>
                <a:sym typeface="+mn-ea"/>
              </a:rPr>
              <a:t>nhát</a:t>
            </a:r>
            <a:r>
              <a:rPr lang="en-US" altLang="en-US" sz="3600" dirty="0">
                <a:solidFill>
                  <a:srgbClr val="FF0000"/>
                </a:solidFill>
                <a:latin typeface="Times New Roman" panose="02020603050405020304" pitchFamily="18" charset="0"/>
                <a:cs typeface="Times New Roman" panose="02020603050405020304" pitchFamily="18" charset="0"/>
                <a:sym typeface="+mn-ea"/>
              </a:rPr>
              <a:t> </a:t>
            </a:r>
            <a:r>
              <a:rPr lang="en-US" altLang="en-US" sz="3600" dirty="0" err="1">
                <a:solidFill>
                  <a:srgbClr val="FF0000"/>
                </a:solidFill>
                <a:latin typeface="Times New Roman" panose="02020603050405020304" pitchFamily="18" charset="0"/>
                <a:cs typeface="Times New Roman" panose="02020603050405020304" pitchFamily="18" charset="0"/>
                <a:sym typeface="+mn-ea"/>
              </a:rPr>
              <a:t>thế</a:t>
            </a:r>
            <a:r>
              <a:rPr lang="en-US" altLang="en-US" sz="3600" dirty="0">
                <a:solidFill>
                  <a:srgbClr val="FF0000"/>
                </a:solidFill>
                <a:latin typeface="Times New Roman" panose="02020603050405020304" pitchFamily="18" charset="0"/>
                <a:cs typeface="Times New Roman" panose="02020603050405020304" pitchFamily="18" charset="0"/>
                <a:sym typeface="+mn-ea"/>
              </a:rPr>
              <a:t>? </a:t>
            </a:r>
            <a:endParaRPr lang="en-US" altLang="en-US" sz="3600" dirty="0">
              <a:solidFill>
                <a:srgbClr val="FF0000"/>
              </a:solidFill>
              <a:latin typeface="Times New Roman" panose="02020603050405020304" pitchFamily="18" charset="0"/>
              <a:cs typeface="Times New Roman" panose="02020603050405020304" pitchFamily="18" charset="0"/>
              <a:sym typeface="+mn-ea"/>
            </a:endParaRPr>
          </a:p>
          <a:p>
            <a:pPr algn="just" eaLnBrk="1" hangingPunct="1"/>
            <a:r>
              <a:rPr lang="en-US" altLang="en-US" sz="3600" dirty="0">
                <a:solidFill>
                  <a:srgbClr val="FF0000"/>
                </a:solidFill>
                <a:latin typeface="Times New Roman" panose="02020603050405020304" pitchFamily="18" charset="0"/>
                <a:cs typeface="Times New Roman" panose="02020603050405020304" pitchFamily="18" charset="0"/>
                <a:sym typeface="+mn-ea"/>
              </a:rPr>
              <a:t>- </a:t>
            </a:r>
            <a:r>
              <a:rPr lang="en-US" altLang="en-US" sz="3600" dirty="0" err="1">
                <a:solidFill>
                  <a:srgbClr val="FF0000"/>
                </a:solidFill>
                <a:latin typeface="Times New Roman" panose="02020603050405020304" pitchFamily="18" charset="0"/>
                <a:cs typeface="Times New Roman" panose="02020603050405020304" pitchFamily="18" charset="0"/>
                <a:sym typeface="+mn-ea"/>
              </a:rPr>
              <a:t>Nung</a:t>
            </a:r>
            <a:r>
              <a:rPr lang="en-US" altLang="en-US" sz="3600" dirty="0">
                <a:solidFill>
                  <a:srgbClr val="FF0000"/>
                </a:solidFill>
                <a:latin typeface="Times New Roman" panose="02020603050405020304" pitchFamily="18" charset="0"/>
                <a:cs typeface="Times New Roman" panose="02020603050405020304" pitchFamily="18" charset="0"/>
                <a:sym typeface="+mn-ea"/>
              </a:rPr>
              <a:t> </a:t>
            </a:r>
            <a:r>
              <a:rPr lang="en-US" altLang="en-US" sz="3600" dirty="0" err="1">
                <a:solidFill>
                  <a:srgbClr val="FF0000"/>
                </a:solidFill>
                <a:latin typeface="Times New Roman" panose="02020603050405020304" pitchFamily="18" charset="0"/>
                <a:cs typeface="Times New Roman" panose="02020603050405020304" pitchFamily="18" charset="0"/>
                <a:sym typeface="+mn-ea"/>
              </a:rPr>
              <a:t>ấy</a:t>
            </a:r>
            <a:r>
              <a:rPr lang="en-US" altLang="en-US" sz="3600" dirty="0">
                <a:solidFill>
                  <a:srgbClr val="FF0000"/>
                </a:solidFill>
                <a:latin typeface="Times New Roman" panose="02020603050405020304" pitchFamily="18" charset="0"/>
                <a:cs typeface="Times New Roman" panose="02020603050405020304" pitchFamily="18" charset="0"/>
                <a:sym typeface="+mn-ea"/>
              </a:rPr>
              <a:t> ạ? </a:t>
            </a:r>
            <a:endParaRPr lang="en-US" altLang="en-US" sz="3600" dirty="0">
              <a:solidFill>
                <a:srgbClr val="FF0000"/>
              </a:solidFill>
              <a:latin typeface="Times New Roman" panose="02020603050405020304" pitchFamily="18" charset="0"/>
              <a:cs typeface="Times New Roman" panose="02020603050405020304" pitchFamily="18" charset="0"/>
            </a:endParaRPr>
          </a:p>
          <a:p>
            <a:pPr algn="just" eaLnBrk="1" hangingPunct="1"/>
            <a:r>
              <a:rPr lang="en-US" altLang="en-US" sz="3600" dirty="0">
                <a:solidFill>
                  <a:srgbClr val="FF0000"/>
                </a:solidFill>
                <a:latin typeface="Times New Roman" panose="02020603050405020304" pitchFamily="18" charset="0"/>
                <a:cs typeface="Times New Roman" panose="02020603050405020304" pitchFamily="18" charset="0"/>
                <a:sym typeface="+mn-ea"/>
              </a:rPr>
              <a:t>- </a:t>
            </a:r>
            <a:r>
              <a:rPr lang="vi-VN" altLang="en-US" sz="3600" dirty="0">
                <a:solidFill>
                  <a:srgbClr val="FF0000"/>
                </a:solidFill>
                <a:latin typeface="Times New Roman" panose="02020603050405020304" pitchFamily="18" charset="0"/>
                <a:cs typeface="Times New Roman" panose="02020603050405020304" pitchFamily="18" charset="0"/>
                <a:sym typeface="+mn-ea"/>
              </a:rPr>
              <a:t>Chứ sao? </a:t>
            </a:r>
            <a:endParaRPr lang="vi-VN" altLang="en-US" sz="3600" dirty="0">
              <a:solidFill>
                <a:srgbClr val="FF0000"/>
              </a:solidFill>
              <a:latin typeface="Times New Roman" panose="02020603050405020304" pitchFamily="18" charset="0"/>
              <a:cs typeface="Times New Roman" panose="02020603050405020304" pitchFamily="18" charset="0"/>
              <a:sym typeface="+mn-ea"/>
            </a:endParaRPr>
          </a:p>
        </p:txBody>
      </p:sp>
      <p:sp>
        <p:nvSpPr>
          <p:cNvPr id="4" name="Text Box 3"/>
          <p:cNvSpPr txBox="1"/>
          <p:nvPr/>
        </p:nvSpPr>
        <p:spPr>
          <a:xfrm>
            <a:off x="2818765" y="1264285"/>
            <a:ext cx="7292975" cy="645160"/>
          </a:xfrm>
          <a:prstGeom prst="rect">
            <a:avLst/>
          </a:prstGeom>
          <a:noFill/>
        </p:spPr>
        <p:txBody>
          <a:bodyPr wrap="square" rtlCol="0">
            <a:spAutoFit/>
          </a:bodyPr>
          <a:p>
            <a:pPr algn="ctr"/>
            <a:r>
              <a:rPr lang="en-US" sz="3600" b="1"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sym typeface="+mn-ea"/>
              </a:rPr>
              <a:t>Dùng</a:t>
            </a:r>
            <a:r>
              <a:rPr lang="en-US" sz="3600" b="1"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sym typeface="+mn-ea"/>
              </a:rPr>
              <a:t> </a:t>
            </a:r>
            <a:r>
              <a:rPr lang="en-US" sz="3600" b="1"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sym typeface="+mn-ea"/>
              </a:rPr>
              <a:t>câu</a:t>
            </a:r>
            <a:r>
              <a:rPr lang="en-US" sz="3600" b="1"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sym typeface="+mn-ea"/>
              </a:rPr>
              <a:t> </a:t>
            </a:r>
            <a:r>
              <a:rPr lang="en-US" sz="3600" b="1"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sym typeface="+mn-ea"/>
              </a:rPr>
              <a:t>hỏi</a:t>
            </a:r>
            <a:r>
              <a:rPr lang="en-US" sz="3600" b="1"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sym typeface="+mn-ea"/>
              </a:rPr>
              <a:t> </a:t>
            </a:r>
            <a:r>
              <a:rPr lang="en-US" sz="3600" b="1"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sym typeface="+mn-ea"/>
              </a:rPr>
              <a:t>vào</a:t>
            </a:r>
            <a:r>
              <a:rPr lang="en-US" sz="3600" b="1"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sym typeface="+mn-ea"/>
              </a:rPr>
              <a:t> </a:t>
            </a:r>
            <a:r>
              <a:rPr lang="en-US" sz="3600" b="1"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sym typeface="+mn-ea"/>
              </a:rPr>
              <a:t>mục</a:t>
            </a:r>
            <a:r>
              <a:rPr lang="en-US" sz="3600" b="1"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sym typeface="+mn-ea"/>
              </a:rPr>
              <a:t> </a:t>
            </a:r>
            <a:r>
              <a:rPr lang="en-US" sz="3600" b="1"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sym typeface="+mn-ea"/>
              </a:rPr>
              <a:t>đích</a:t>
            </a:r>
            <a:r>
              <a:rPr lang="en-US" sz="3600" b="1"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sym typeface="+mn-ea"/>
              </a:rPr>
              <a:t> </a:t>
            </a:r>
            <a:r>
              <a:rPr lang="en-US" sz="3600" b="1"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sym typeface="+mn-ea"/>
              </a:rPr>
              <a:t>khác</a:t>
            </a:r>
            <a:endParaRPr lang="en-US" sz="36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blinds(horizontal)">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16" fill="hold" nodeType="clickEffect">
                                  <p:stCondLst>
                                    <p:cond delay="0"/>
                                  </p:stCondLst>
                                  <p:childTnLst>
                                    <p:set>
                                      <p:cBhvr>
                                        <p:cTn id="11" dur="1" fill="hold">
                                          <p:stCondLst>
                                            <p:cond delay="0"/>
                                          </p:stCondLst>
                                        </p:cTn>
                                        <p:tgtEl>
                                          <p:spTgt spid="2">
                                            <p:txEl>
                                              <p:pRg st="1" end="1"/>
                                            </p:txEl>
                                          </p:spTgt>
                                        </p:tgtEl>
                                        <p:attrNameLst>
                                          <p:attrName>style.visibility</p:attrName>
                                        </p:attrNameLst>
                                      </p:cBhvr>
                                      <p:to>
                                        <p:strVal val="visible"/>
                                      </p:to>
                                    </p:set>
                                    <p:animEffect transition="in" filter="box(in)">
                                      <p:cBhvr>
                                        <p:cTn id="12" dur="2000"/>
                                        <p:tgtEl>
                                          <p:spTgt spid="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 presetClass="entr" presetSubtype="10" fill="hold" nodeType="clickEffect">
                                  <p:stCondLst>
                                    <p:cond delay="0"/>
                                  </p:stCondLst>
                                  <p:childTnLst>
                                    <p:set>
                                      <p:cBhvr>
                                        <p:cTn id="16" dur="1" fill="hold">
                                          <p:stCondLst>
                                            <p:cond delay="0"/>
                                          </p:stCondLst>
                                        </p:cTn>
                                        <p:tgtEl>
                                          <p:spTgt spid="2">
                                            <p:txEl>
                                              <p:pRg st="2" end="2"/>
                                            </p:txEl>
                                          </p:spTgt>
                                        </p:tgtEl>
                                        <p:attrNameLst>
                                          <p:attrName>style.visibility</p:attrName>
                                        </p:attrNameLst>
                                      </p:cBhvr>
                                      <p:to>
                                        <p:strVal val="visible"/>
                                      </p:to>
                                    </p:set>
                                    <p:animEffect transition="in" filter="checkerboard(across)">
                                      <p:cBhvr>
                                        <p:cTn id="17" dur="500"/>
                                        <p:tgtEl>
                                          <p:spTgt spid="2">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4" presetClass="entr" presetSubtype="0" fill="hold" nodeType="clickEffect">
                                  <p:stCondLst>
                                    <p:cond delay="0"/>
                                  </p:stCondLst>
                                  <p:childTnLst>
                                    <p:set>
                                      <p:cBhvr>
                                        <p:cTn id="21" dur="1" fill="hold">
                                          <p:stCondLst>
                                            <p:cond delay="0"/>
                                          </p:stCondLst>
                                        </p:cTn>
                                        <p:tgtEl>
                                          <p:spTgt spid="2">
                                            <p:txEl>
                                              <p:pRg st="3" end="3"/>
                                            </p:txEl>
                                          </p:spTgt>
                                        </p:tgtEl>
                                        <p:attrNameLst>
                                          <p:attrName>style.visibility</p:attrName>
                                        </p:attrNameLst>
                                      </p:cBhvr>
                                      <p:to>
                                        <p:strVal val="visible"/>
                                      </p:to>
                                    </p:set>
                                    <p:anim to="" calcmode="lin" valueType="num">
                                      <p:cBhvr>
                                        <p:cTn id="22" dur="1" fill="hold"/>
                                        <p:tgtEl>
                                          <p:spTgt spid="2">
                                            <p:txEl>
                                              <p:pRg st="3" end="3"/>
                                            </p:txEl>
                                          </p:spTgt>
                                        </p:tgtEl>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22"/>
          <p:cNvSpPr txBox="1">
            <a:spLocks noChangeArrowheads="1"/>
          </p:cNvSpPr>
          <p:nvPr/>
        </p:nvSpPr>
        <p:spPr bwMode="auto">
          <a:xfrm>
            <a:off x="1756228" y="2588759"/>
            <a:ext cx="7620000"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spcBef>
                <a:spcPct val="50000"/>
              </a:spcBef>
            </a:pPr>
            <a:endParaRPr lang="en-US" altLang="en-US"/>
          </a:p>
        </p:txBody>
      </p:sp>
      <p:graphicFrame>
        <p:nvGraphicFramePr>
          <p:cNvPr id="6" name="Group 77"/>
          <p:cNvGraphicFramePr/>
          <p:nvPr/>
        </p:nvGraphicFramePr>
        <p:xfrm>
          <a:off x="1461135" y="3714115"/>
          <a:ext cx="9526270" cy="2544445"/>
        </p:xfrm>
        <a:graphic>
          <a:graphicData uri="http://schemas.openxmlformats.org/drawingml/2006/table">
            <a:tbl>
              <a:tblPr/>
              <a:tblGrid>
                <a:gridCol w="4400550"/>
                <a:gridCol w="5125720"/>
              </a:tblGrid>
              <a:tr h="628650">
                <a:tc>
                  <a:txBody>
                    <a:bodyPr/>
                    <a:lstStyle>
                      <a:lvl1pPr>
                        <a:spcBef>
                          <a:spcPct val="20000"/>
                        </a:spcBef>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defRPr>
                          <a:solidFill>
                            <a:schemeClr val="tx1"/>
                          </a:solidFill>
                          <a:latin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pPr>
                      <a:r>
                        <a:rPr kumimoji="0" lang="en-US" altLang="en-US" sz="2600" b="1" i="0" u="none" strike="noStrike" cap="none" normalizeH="0" baseline="0" dirty="0" err="1">
                          <a:ln>
                            <a:noFill/>
                          </a:ln>
                          <a:solidFill>
                            <a:srgbClr val="FF0000"/>
                          </a:solidFill>
                          <a:effectLst/>
                          <a:latin typeface="Times New Roman" panose="02020603050405020304" pitchFamily="18" charset="0"/>
                          <a:cs typeface="Times New Roman" panose="02020603050405020304" pitchFamily="18" charset="0"/>
                        </a:rPr>
                        <a:t>Câu</a:t>
                      </a:r>
                      <a:r>
                        <a:rPr kumimoji="0" lang="en-US" altLang="en-US" sz="2600" b="1" i="0" u="none" strike="noStrike" cap="none" normalizeH="0" baseline="0" dirty="0">
                          <a:ln>
                            <a:noFill/>
                          </a:ln>
                          <a:solidFill>
                            <a:srgbClr val="FF0000"/>
                          </a:solidFill>
                          <a:effectLst/>
                          <a:latin typeface="Times New Roman" panose="02020603050405020304" pitchFamily="18" charset="0"/>
                          <a:cs typeface="Times New Roman" panose="02020603050405020304" pitchFamily="18" charset="0"/>
                        </a:rPr>
                        <a:t> </a:t>
                      </a:r>
                      <a:r>
                        <a:rPr kumimoji="0" lang="en-US" altLang="en-US" sz="2600" b="1" i="0" u="none" strike="noStrike" cap="none" normalizeH="0" baseline="0" dirty="0" err="1">
                          <a:ln>
                            <a:noFill/>
                          </a:ln>
                          <a:solidFill>
                            <a:srgbClr val="FF0000"/>
                          </a:solidFill>
                          <a:effectLst/>
                          <a:latin typeface="Times New Roman" panose="02020603050405020304" pitchFamily="18" charset="0"/>
                          <a:cs typeface="Times New Roman" panose="02020603050405020304" pitchFamily="18" charset="0"/>
                        </a:rPr>
                        <a:t>hỏi</a:t>
                      </a:r>
                      <a:endParaRPr kumimoji="0" lang="en-US" altLang="en-US" sz="2600" b="1" i="0" u="none" strike="noStrike" cap="none" normalizeH="0" baseline="0" dirty="0">
                        <a:ln>
                          <a:noFill/>
                        </a:ln>
                        <a:solidFill>
                          <a:srgbClr val="FF0000"/>
                        </a:solidFill>
                        <a:effectLst/>
                        <a:latin typeface="Times New Roman" panose="02020603050405020304" pitchFamily="18" charset="0"/>
                        <a:cs typeface="Times New Roman" panose="02020603050405020304" pitchFamily="18" charset="0"/>
                      </a:endParaRPr>
                    </a:p>
                  </a:txBody>
                  <a:tcPr marL="91450" marR="91450" marT="45702" marB="45702"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defRPr>
                          <a:solidFill>
                            <a:schemeClr val="tx1"/>
                          </a:solidFill>
                          <a:latin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pPr>
                      <a:r>
                        <a:rPr kumimoji="0" lang="en-US" altLang="en-US" sz="2600" b="1" i="0" u="none" strike="noStrike" cap="none" normalizeH="0" baseline="0" dirty="0" err="1">
                          <a:ln>
                            <a:noFill/>
                          </a:ln>
                          <a:solidFill>
                            <a:srgbClr val="FF0000"/>
                          </a:solidFill>
                          <a:effectLst/>
                          <a:latin typeface="Times New Roman" panose="02020603050405020304" pitchFamily="18" charset="0"/>
                          <a:cs typeface="Times New Roman" panose="02020603050405020304" pitchFamily="18" charset="0"/>
                        </a:rPr>
                        <a:t>Mục</a:t>
                      </a:r>
                      <a:r>
                        <a:rPr kumimoji="0" lang="en-US" altLang="en-US" sz="2600" b="1" i="0" u="none" strike="noStrike" cap="none" normalizeH="0" baseline="0" dirty="0">
                          <a:ln>
                            <a:noFill/>
                          </a:ln>
                          <a:solidFill>
                            <a:srgbClr val="FF0000"/>
                          </a:solidFill>
                          <a:effectLst/>
                          <a:latin typeface="Times New Roman" panose="02020603050405020304" pitchFamily="18" charset="0"/>
                          <a:cs typeface="Times New Roman" panose="02020603050405020304" pitchFamily="18" charset="0"/>
                        </a:rPr>
                        <a:t> </a:t>
                      </a:r>
                      <a:r>
                        <a:rPr kumimoji="0" lang="en-US" altLang="en-US" sz="2600" b="1" i="0" u="none" strike="noStrike" cap="none" normalizeH="0" baseline="0" dirty="0" err="1">
                          <a:ln>
                            <a:noFill/>
                          </a:ln>
                          <a:solidFill>
                            <a:srgbClr val="FF0000"/>
                          </a:solidFill>
                          <a:effectLst/>
                          <a:latin typeface="Times New Roman" panose="02020603050405020304" pitchFamily="18" charset="0"/>
                          <a:cs typeface="Times New Roman" panose="02020603050405020304" pitchFamily="18" charset="0"/>
                        </a:rPr>
                        <a:t>đích</a:t>
                      </a:r>
                      <a:endParaRPr kumimoji="0" lang="en-US" altLang="en-US" sz="2600" b="1" i="0" u="none" strike="noStrike" cap="none" normalizeH="0" baseline="0" dirty="0">
                        <a:ln>
                          <a:noFill/>
                        </a:ln>
                        <a:solidFill>
                          <a:srgbClr val="FF0000"/>
                        </a:solidFill>
                        <a:effectLst/>
                        <a:latin typeface="Times New Roman" panose="02020603050405020304" pitchFamily="18" charset="0"/>
                        <a:cs typeface="Times New Roman" panose="02020603050405020304" pitchFamily="18" charset="0"/>
                      </a:endParaRPr>
                    </a:p>
                  </a:txBody>
                  <a:tcPr marL="91450" marR="91450" marT="45702" marB="45702"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1915795">
                <a:tc>
                  <a:txBody>
                    <a:bodyPr/>
                    <a:lstStyle>
                      <a:lvl1pPr>
                        <a:spcBef>
                          <a:spcPct val="20000"/>
                        </a:spcBef>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defRPr>
                          <a:solidFill>
                            <a:schemeClr val="tx1"/>
                          </a:solidFill>
                          <a:latin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pPr>
                      <a:endParaRPr kumimoji="0" lang="en-US" altLang="en-US" sz="2000" b="0" i="0" u="none" strike="noStrike" cap="none" normalizeH="0" baseline="0">
                        <a:ln>
                          <a:noFill/>
                        </a:ln>
                        <a:solidFill>
                          <a:schemeClr val="tx1"/>
                        </a:solidFill>
                        <a:effectLst/>
                        <a:latin typeface=".VnTime" panose="020B7200000000000000" pitchFamily="34" charset="0"/>
                      </a:endParaRPr>
                    </a:p>
                    <a:p>
                      <a:pPr marL="0" marR="0" lvl="0" indent="0" algn="l" defTabSz="914400" rtl="0" eaLnBrk="1" fontAlgn="base" latinLnBrk="0" hangingPunct="1">
                        <a:lnSpc>
                          <a:spcPct val="100000"/>
                        </a:lnSpc>
                        <a:spcBef>
                          <a:spcPct val="20000"/>
                        </a:spcBef>
                        <a:spcAft>
                          <a:spcPct val="0"/>
                        </a:spcAft>
                        <a:buClrTx/>
                        <a:buSzTx/>
                        <a:buFontTx/>
                        <a:buNone/>
                      </a:pPr>
                      <a:endParaRPr kumimoji="0" lang="en-US" altLang="en-US" sz="2000" b="0" i="0" u="none" strike="noStrike" cap="none" normalizeH="0" baseline="0">
                        <a:ln>
                          <a:noFill/>
                        </a:ln>
                        <a:solidFill>
                          <a:schemeClr val="tx1"/>
                        </a:solidFill>
                        <a:effectLst/>
                        <a:latin typeface=".VnTime" panose="020B7200000000000000" pitchFamily="34" charset="0"/>
                      </a:endParaRPr>
                    </a:p>
                    <a:p>
                      <a:pPr marL="0" marR="0" lvl="0" indent="0" algn="l" defTabSz="914400" rtl="0" eaLnBrk="1" fontAlgn="base" latinLnBrk="0" hangingPunct="1">
                        <a:lnSpc>
                          <a:spcPct val="100000"/>
                        </a:lnSpc>
                        <a:spcBef>
                          <a:spcPct val="20000"/>
                        </a:spcBef>
                        <a:spcAft>
                          <a:spcPct val="0"/>
                        </a:spcAft>
                        <a:buClrTx/>
                        <a:buSzTx/>
                        <a:buFontTx/>
                        <a:buNone/>
                      </a:pPr>
                      <a:endParaRPr kumimoji="0" lang="en-US" altLang="en-US" sz="2000" b="0" i="0" u="none" strike="noStrike" cap="none" normalizeH="0" baseline="0">
                        <a:ln>
                          <a:noFill/>
                        </a:ln>
                        <a:solidFill>
                          <a:schemeClr val="tx1"/>
                        </a:solidFill>
                        <a:effectLst/>
                        <a:latin typeface=".VnTime" panose="020B7200000000000000" pitchFamily="34" charset="0"/>
                      </a:endParaRPr>
                    </a:p>
                    <a:p>
                      <a:pPr marL="0" marR="0" lvl="0" indent="0" algn="l" defTabSz="914400" rtl="0" eaLnBrk="1" fontAlgn="base" latinLnBrk="0" hangingPunct="1">
                        <a:lnSpc>
                          <a:spcPct val="100000"/>
                        </a:lnSpc>
                        <a:spcBef>
                          <a:spcPct val="20000"/>
                        </a:spcBef>
                        <a:spcAft>
                          <a:spcPct val="0"/>
                        </a:spcAft>
                        <a:buClrTx/>
                        <a:buSzTx/>
                        <a:buFontTx/>
                        <a:buNone/>
                      </a:pPr>
                      <a:endParaRPr kumimoji="0" lang="en-US" altLang="en-US" sz="2000" b="0" i="0" u="none" strike="noStrike" cap="none" normalizeH="0" baseline="0">
                        <a:ln>
                          <a:noFill/>
                        </a:ln>
                        <a:solidFill>
                          <a:schemeClr val="tx1"/>
                        </a:solidFill>
                        <a:effectLst/>
                        <a:latin typeface=".VnTime" panose="020B7200000000000000" pitchFamily="34" charset="0"/>
                      </a:endParaRPr>
                    </a:p>
                    <a:p>
                      <a:pPr marL="0" marR="0" lvl="0" indent="0" algn="l" defTabSz="914400" rtl="0" eaLnBrk="1" fontAlgn="base" latinLnBrk="0" hangingPunct="1">
                        <a:lnSpc>
                          <a:spcPct val="100000"/>
                        </a:lnSpc>
                        <a:spcBef>
                          <a:spcPct val="20000"/>
                        </a:spcBef>
                        <a:spcAft>
                          <a:spcPct val="0"/>
                        </a:spcAft>
                        <a:buClrTx/>
                        <a:buSzTx/>
                        <a:buFontTx/>
                        <a:buNone/>
                      </a:pPr>
                      <a:endParaRPr kumimoji="0" lang="en-US" altLang="en-US" sz="2000" b="0" i="0" u="none" strike="noStrike" cap="none" normalizeH="0" baseline="0">
                        <a:ln>
                          <a:noFill/>
                        </a:ln>
                        <a:solidFill>
                          <a:schemeClr val="tx1"/>
                        </a:solidFill>
                        <a:effectLst/>
                        <a:latin typeface=".VnTime" panose="020B7200000000000000" pitchFamily="34" charset="0"/>
                      </a:endParaRPr>
                    </a:p>
                  </a:txBody>
                  <a:tcPr marL="91450" marR="91450" marT="45702" marB="45702"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800">
                          <a:solidFill>
                            <a:schemeClr val="tx1"/>
                          </a:solidFill>
                          <a:latin typeface="Arial" panose="020B0604020202020204" pitchFamily="34" charset="0"/>
                        </a:defRPr>
                      </a:lvl1pPr>
                      <a:lvl2pPr>
                        <a:spcBef>
                          <a:spcPct val="20000"/>
                        </a:spcBef>
                        <a:defRPr sz="2400">
                          <a:solidFill>
                            <a:schemeClr val="tx1"/>
                          </a:solidFill>
                          <a:latin typeface="Arial" panose="020B0604020202020204" pitchFamily="34" charset="0"/>
                        </a:defRPr>
                      </a:lvl2pPr>
                      <a:lvl3pPr>
                        <a:spcBef>
                          <a:spcPct val="20000"/>
                        </a:spcBef>
                        <a:defRPr sz="2000">
                          <a:solidFill>
                            <a:schemeClr val="tx1"/>
                          </a:solidFill>
                          <a:latin typeface="Arial" panose="020B0604020202020204" pitchFamily="34" charset="0"/>
                        </a:defRPr>
                      </a:lvl3pPr>
                      <a:lvl4pPr>
                        <a:spcBef>
                          <a:spcPct val="20000"/>
                        </a:spcBef>
                        <a:defRPr>
                          <a:solidFill>
                            <a:schemeClr val="tx1"/>
                          </a:solidFill>
                          <a:latin typeface="Arial" panose="020B0604020202020204" pitchFamily="34" charset="0"/>
                        </a:defRPr>
                      </a:lvl4pPr>
                      <a:lvl5pPr>
                        <a:spcBef>
                          <a:spcPct val="20000"/>
                        </a:spcBef>
                        <a:defRPr>
                          <a:solidFill>
                            <a:schemeClr val="tx1"/>
                          </a:solidFill>
                          <a:latin typeface="Arial" panose="020B0604020202020204" pitchFamily="34" charset="0"/>
                        </a:defRPr>
                      </a:lvl5pPr>
                      <a:lvl6pPr fontAlgn="base">
                        <a:spcBef>
                          <a:spcPct val="20000"/>
                        </a:spcBef>
                        <a:spcAft>
                          <a:spcPct val="0"/>
                        </a:spcAft>
                        <a:defRPr>
                          <a:solidFill>
                            <a:schemeClr val="tx1"/>
                          </a:solidFill>
                          <a:latin typeface="Arial" panose="020B0604020202020204" pitchFamily="34" charset="0"/>
                        </a:defRPr>
                      </a:lvl6pPr>
                      <a:lvl7pPr fontAlgn="base">
                        <a:spcBef>
                          <a:spcPct val="20000"/>
                        </a:spcBef>
                        <a:spcAft>
                          <a:spcPct val="0"/>
                        </a:spcAft>
                        <a:defRPr>
                          <a:solidFill>
                            <a:schemeClr val="tx1"/>
                          </a:solidFill>
                          <a:latin typeface="Arial" panose="020B0604020202020204" pitchFamily="34" charset="0"/>
                        </a:defRPr>
                      </a:lvl7pPr>
                      <a:lvl8pPr fontAlgn="base">
                        <a:spcBef>
                          <a:spcPct val="20000"/>
                        </a:spcBef>
                        <a:spcAft>
                          <a:spcPct val="0"/>
                        </a:spcAft>
                        <a:defRPr>
                          <a:solidFill>
                            <a:schemeClr val="tx1"/>
                          </a:solidFill>
                          <a:latin typeface="Arial" panose="020B0604020202020204" pitchFamily="34" charset="0"/>
                        </a:defRPr>
                      </a:lvl8pPr>
                      <a:lvl9pPr fontAlgn="base">
                        <a:spcBef>
                          <a:spcPct val="20000"/>
                        </a:spcBef>
                        <a:spcAft>
                          <a:spcPct val="0"/>
                        </a:spcAft>
                        <a:defRPr>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pPr>
                      <a:endParaRPr kumimoji="0" lang="en-US" altLang="en-US" sz="2000" b="0" i="0" u="none" strike="noStrike" cap="none" normalizeH="0" baseline="0" dirty="0">
                        <a:ln>
                          <a:noFill/>
                        </a:ln>
                        <a:solidFill>
                          <a:schemeClr val="tx1"/>
                        </a:solidFill>
                        <a:effectLst/>
                        <a:latin typeface=".VnTime" panose="020B7200000000000000" pitchFamily="34" charset="0"/>
                      </a:endParaRPr>
                    </a:p>
                    <a:p>
                      <a:pPr marL="0" marR="0" lvl="0" indent="0" algn="l" defTabSz="914400" rtl="0" eaLnBrk="1" fontAlgn="base" latinLnBrk="0" hangingPunct="1">
                        <a:lnSpc>
                          <a:spcPct val="100000"/>
                        </a:lnSpc>
                        <a:spcBef>
                          <a:spcPct val="20000"/>
                        </a:spcBef>
                        <a:spcAft>
                          <a:spcPct val="0"/>
                        </a:spcAft>
                        <a:buClrTx/>
                        <a:buSzTx/>
                        <a:buFontTx/>
                        <a:buNone/>
                      </a:pPr>
                      <a:endParaRPr kumimoji="0" lang="en-US" altLang="en-US" sz="2000" b="0" i="0" u="none" strike="noStrike" cap="none" normalizeH="0" baseline="0" dirty="0">
                        <a:ln>
                          <a:noFill/>
                        </a:ln>
                        <a:solidFill>
                          <a:schemeClr val="tx1"/>
                        </a:solidFill>
                        <a:effectLst/>
                        <a:latin typeface=".VnTime" panose="020B7200000000000000" pitchFamily="34" charset="0"/>
                      </a:endParaRPr>
                    </a:p>
                    <a:p>
                      <a:pPr marL="0" marR="0" lvl="0" indent="0" algn="l" defTabSz="914400" rtl="0" eaLnBrk="1" fontAlgn="base" latinLnBrk="0" hangingPunct="1">
                        <a:lnSpc>
                          <a:spcPct val="100000"/>
                        </a:lnSpc>
                        <a:spcBef>
                          <a:spcPct val="20000"/>
                        </a:spcBef>
                        <a:spcAft>
                          <a:spcPct val="0"/>
                        </a:spcAft>
                        <a:buClrTx/>
                        <a:buSzTx/>
                        <a:buFontTx/>
                        <a:buNone/>
                      </a:pPr>
                      <a:endParaRPr kumimoji="0" lang="en-US" altLang="en-US" sz="2000" b="0" i="0" u="none" strike="noStrike" cap="none" normalizeH="0" baseline="0" dirty="0">
                        <a:ln>
                          <a:noFill/>
                        </a:ln>
                        <a:solidFill>
                          <a:schemeClr val="tx1"/>
                        </a:solidFill>
                        <a:effectLst/>
                        <a:latin typeface=".VnTime" panose="020B7200000000000000" pitchFamily="34" charset="0"/>
                      </a:endParaRPr>
                    </a:p>
                  </a:txBody>
                  <a:tcPr marL="91450" marR="91450" marT="45702" marB="45702"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r>
            </a:tbl>
          </a:graphicData>
        </a:graphic>
      </p:graphicFrame>
      <p:sp>
        <p:nvSpPr>
          <p:cNvPr id="7" name="Text Box 48"/>
          <p:cNvSpPr txBox="1">
            <a:spLocks noChangeArrowheads="1"/>
          </p:cNvSpPr>
          <p:nvPr/>
        </p:nvSpPr>
        <p:spPr bwMode="auto">
          <a:xfrm>
            <a:off x="1460952" y="4182291"/>
            <a:ext cx="4250758"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spcBef>
                <a:spcPct val="20000"/>
              </a:spcBef>
            </a:pPr>
            <a:r>
              <a:rPr lang="en-US" altLang="en-US" sz="3200">
                <a:solidFill>
                  <a:srgbClr val="0000FF"/>
                </a:solidFill>
                <a:latin typeface="Times New Roman" panose="02020603050405020304" pitchFamily="18" charset="0"/>
                <a:cs typeface="Times New Roman" panose="02020603050405020304" pitchFamily="18" charset="0"/>
              </a:rPr>
              <a:t>- Sao chú mày nhát thế?</a:t>
            </a:r>
            <a:endParaRPr lang="en-US" altLang="en-US" sz="3200">
              <a:solidFill>
                <a:srgbClr val="0000FF"/>
              </a:solidFill>
              <a:latin typeface="Times New Roman" panose="02020603050405020304" pitchFamily="18" charset="0"/>
              <a:cs typeface="Times New Roman" panose="02020603050405020304" pitchFamily="18" charset="0"/>
            </a:endParaRPr>
          </a:p>
        </p:txBody>
      </p:sp>
      <p:sp>
        <p:nvSpPr>
          <p:cNvPr id="8" name="Text Box 49"/>
          <p:cNvSpPr txBox="1">
            <a:spLocks noChangeArrowheads="1"/>
          </p:cNvSpPr>
          <p:nvPr/>
        </p:nvSpPr>
        <p:spPr bwMode="auto">
          <a:xfrm>
            <a:off x="5770880" y="4178935"/>
            <a:ext cx="4798695" cy="1076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just" eaLnBrk="1" hangingPunct="1">
              <a:spcBef>
                <a:spcPct val="20000"/>
              </a:spcBef>
            </a:pPr>
            <a:r>
              <a:rPr lang="en-US" altLang="en-US" sz="3200">
                <a:solidFill>
                  <a:srgbClr val="0000FF"/>
                </a:solidFill>
                <a:latin typeface="Times New Roman" panose="02020603050405020304" pitchFamily="18" charset="0"/>
                <a:cs typeface="Times New Roman" panose="02020603050405020304" pitchFamily="18" charset="0"/>
              </a:rPr>
              <a:t>Ông Hòn Rấm </a:t>
            </a:r>
            <a:r>
              <a:rPr lang="en-US" altLang="en-US" sz="3200">
                <a:solidFill>
                  <a:srgbClr val="FF0000"/>
                </a:solidFill>
                <a:latin typeface="Times New Roman" panose="02020603050405020304" pitchFamily="18" charset="0"/>
                <a:cs typeface="Times New Roman" panose="02020603050405020304" pitchFamily="18" charset="0"/>
              </a:rPr>
              <a:t>chê</a:t>
            </a:r>
            <a:r>
              <a:rPr lang="en-US" altLang="en-US" sz="3200">
                <a:solidFill>
                  <a:srgbClr val="0000FF"/>
                </a:solidFill>
                <a:latin typeface="Times New Roman" panose="02020603050405020304" pitchFamily="18" charset="0"/>
                <a:cs typeface="Times New Roman" panose="02020603050405020304" pitchFamily="18" charset="0"/>
              </a:rPr>
              <a:t> chú bé Đất nhát.</a:t>
            </a:r>
            <a:endParaRPr lang="en-US" altLang="en-US" sz="3200">
              <a:solidFill>
                <a:srgbClr val="0000FF"/>
              </a:solidFill>
              <a:latin typeface="Times New Roman" panose="02020603050405020304" pitchFamily="18" charset="0"/>
              <a:cs typeface="Times New Roman" panose="02020603050405020304" pitchFamily="18" charset="0"/>
            </a:endParaRPr>
          </a:p>
        </p:txBody>
      </p:sp>
      <p:sp>
        <p:nvSpPr>
          <p:cNvPr id="10" name="Rectangle 72"/>
          <p:cNvSpPr>
            <a:spLocks noChangeArrowheads="1"/>
          </p:cNvSpPr>
          <p:nvPr/>
        </p:nvSpPr>
        <p:spPr bwMode="auto">
          <a:xfrm>
            <a:off x="1918153" y="5254988"/>
            <a:ext cx="1981200" cy="584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spcBef>
                <a:spcPct val="20000"/>
              </a:spcBef>
            </a:pPr>
            <a:r>
              <a:rPr lang="en-US" altLang="en-US" sz="3200">
                <a:solidFill>
                  <a:srgbClr val="0000FF"/>
                </a:solidFill>
                <a:latin typeface="Times New Roman" panose="02020603050405020304" pitchFamily="18" charset="0"/>
                <a:cs typeface="Times New Roman" panose="02020603050405020304" pitchFamily="18" charset="0"/>
              </a:rPr>
              <a:t>- Chứ sao?</a:t>
            </a:r>
            <a:endParaRPr lang="en-US" altLang="en-US" sz="3200">
              <a:solidFill>
                <a:srgbClr val="0000FF"/>
              </a:solidFill>
              <a:latin typeface="Times New Roman" panose="02020603050405020304" pitchFamily="18" charset="0"/>
              <a:cs typeface="Times New Roman" panose="02020603050405020304" pitchFamily="18" charset="0"/>
            </a:endParaRPr>
          </a:p>
        </p:txBody>
      </p:sp>
      <p:sp>
        <p:nvSpPr>
          <p:cNvPr id="11" name="Rectangle 78"/>
          <p:cNvSpPr>
            <a:spLocks noChangeArrowheads="1"/>
          </p:cNvSpPr>
          <p:nvPr/>
        </p:nvSpPr>
        <p:spPr bwMode="auto">
          <a:xfrm>
            <a:off x="5874962" y="5262740"/>
            <a:ext cx="4495800" cy="1077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just" eaLnBrk="1" hangingPunct="1">
              <a:spcBef>
                <a:spcPct val="20000"/>
              </a:spcBef>
            </a:pPr>
            <a:r>
              <a:rPr lang="en-US" altLang="en-US" sz="3200">
                <a:solidFill>
                  <a:srgbClr val="0000FF"/>
                </a:solidFill>
                <a:latin typeface="Times New Roman" panose="02020603050405020304" pitchFamily="18" charset="0"/>
                <a:cs typeface="Times New Roman" panose="02020603050405020304" pitchFamily="18" charset="0"/>
              </a:rPr>
              <a:t>Ông Hòn Rấm </a:t>
            </a:r>
            <a:r>
              <a:rPr lang="en-US" altLang="en-US" sz="3200">
                <a:solidFill>
                  <a:srgbClr val="FF0000"/>
                </a:solidFill>
                <a:latin typeface="Times New Roman" panose="02020603050405020304" pitchFamily="18" charset="0"/>
                <a:cs typeface="Times New Roman" panose="02020603050405020304" pitchFamily="18" charset="0"/>
              </a:rPr>
              <a:t>khẳng định </a:t>
            </a:r>
            <a:r>
              <a:rPr lang="en-US" altLang="en-US" sz="3200">
                <a:solidFill>
                  <a:srgbClr val="0000FF"/>
                </a:solidFill>
                <a:latin typeface="Times New Roman" panose="02020603050405020304" pitchFamily="18" charset="0"/>
                <a:cs typeface="Times New Roman" panose="02020603050405020304" pitchFamily="18" charset="0"/>
              </a:rPr>
              <a:t>đất có thể nung trong lửa.</a:t>
            </a:r>
            <a:endParaRPr lang="en-US" altLang="en-US" sz="3200">
              <a:solidFill>
                <a:srgbClr val="0000FF"/>
              </a:solidFill>
              <a:latin typeface="Times New Roman" panose="02020603050405020304" pitchFamily="18" charset="0"/>
              <a:cs typeface="Times New Roman" panose="02020603050405020304" pitchFamily="18" charset="0"/>
            </a:endParaRPr>
          </a:p>
        </p:txBody>
      </p:sp>
      <p:sp>
        <p:nvSpPr>
          <p:cNvPr id="13" name="Text Box 92"/>
          <p:cNvSpPr txBox="1">
            <a:spLocks noChangeArrowheads="1"/>
          </p:cNvSpPr>
          <p:nvPr/>
        </p:nvSpPr>
        <p:spPr bwMode="auto">
          <a:xfrm>
            <a:off x="1195841" y="2009956"/>
            <a:ext cx="9624559" cy="15671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1434" tIns="45717" rIns="91434" bIns="45717">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just" eaLnBrk="1" hangingPunct="1">
              <a:spcBef>
                <a:spcPct val="50000"/>
              </a:spcBef>
            </a:pPr>
            <a:r>
              <a:rPr lang="vi-VN" altLang="en-US" sz="3200" b="1">
                <a:solidFill>
                  <a:srgbClr val="002060"/>
                </a:solidFill>
                <a:latin typeface="Times New Roman" panose="02020603050405020304" pitchFamily="18" charset="0"/>
                <a:cs typeface="Times New Roman" panose="02020603050405020304" pitchFamily="18" charset="0"/>
              </a:rPr>
              <a:t>2. Theo em các câu hỏi của ông Hòn Rấm  có dùng để hỏi về điều chưa biết không? Nếu không chúng được dùng làm gì?</a:t>
            </a:r>
            <a:endParaRPr lang="vi-VN" altLang="en-US" sz="3200" b="1">
              <a:solidFill>
                <a:srgbClr val="002060"/>
              </a:solidFill>
              <a:latin typeface="Times New Roman" panose="02020603050405020304" pitchFamily="18" charset="0"/>
              <a:cs typeface="Times New Roman" panose="02020603050405020304" pitchFamily="18" charset="0"/>
            </a:endParaRPr>
          </a:p>
        </p:txBody>
      </p:sp>
      <p:cxnSp>
        <p:nvCxnSpPr>
          <p:cNvPr id="15" name="Straight Connector 14"/>
          <p:cNvCxnSpPr/>
          <p:nvPr/>
        </p:nvCxnSpPr>
        <p:spPr>
          <a:xfrm flipV="1">
            <a:off x="1461270" y="5262614"/>
            <a:ext cx="9526135" cy="7241"/>
          </a:xfrm>
          <a:prstGeom prst="line">
            <a:avLst/>
          </a:prstGeom>
          <a:ln w="19050"/>
        </p:spPr>
        <p:style>
          <a:lnRef idx="1">
            <a:schemeClr val="dk1"/>
          </a:lnRef>
          <a:fillRef idx="0">
            <a:schemeClr val="dk1"/>
          </a:fillRef>
          <a:effectRef idx="0">
            <a:schemeClr val="dk1"/>
          </a:effectRef>
          <a:fontRef idx="minor">
            <a:schemeClr val="tx1"/>
          </a:fontRef>
        </p:style>
      </p:cxnSp>
      <p:pic>
        <p:nvPicPr>
          <p:cNvPr id="12" name="Picture 16" descr="8a00999fd18d"/>
          <p:cNvPicPr>
            <a:picLocks noChangeAspect="1" noChangeArrowheads="1" noCrop="1"/>
          </p:cNvPicPr>
          <p:nvPr/>
        </p:nvPicPr>
        <p:blipFill>
          <a:blip r:embed="rId1"/>
          <a:srcRect/>
          <a:stretch>
            <a:fillRect/>
          </a:stretch>
        </p:blipFill>
        <p:spPr bwMode="auto">
          <a:xfrm>
            <a:off x="1381760" y="57150"/>
            <a:ext cx="9531350"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38" descr="WhitecornerFlowe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535" y="5080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39" descr="WhitecornerFlowe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20083" y="5503228"/>
            <a:ext cx="1371600" cy="1357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40" descr="WhitecornerFlowe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830560" y="5715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Picture 41" descr="WhitecornerFlowe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546227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Picture 16" descr="8a00999fd18d"/>
          <p:cNvPicPr>
            <a:picLocks noChangeAspect="1" noChangeArrowheads="1" noCrop="1"/>
          </p:cNvPicPr>
          <p:nvPr/>
        </p:nvPicPr>
        <p:blipFill>
          <a:blip r:embed="rId1"/>
          <a:srcRect/>
          <a:stretch>
            <a:fillRect/>
          </a:stretch>
        </p:blipFill>
        <p:spPr bwMode="auto">
          <a:xfrm>
            <a:off x="1176020" y="6478905"/>
            <a:ext cx="9943465" cy="3752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 name="TextBox 19"/>
          <p:cNvSpPr txBox="1"/>
          <p:nvPr/>
        </p:nvSpPr>
        <p:spPr>
          <a:xfrm>
            <a:off x="4752276" y="876315"/>
            <a:ext cx="2471585" cy="460375"/>
          </a:xfrm>
          <a:prstGeom prst="rect">
            <a:avLst/>
          </a:prstGeom>
          <a:noFill/>
        </p:spPr>
        <p:txBody>
          <a:bodyPr wrap="square">
            <a:spAutoFit/>
          </a:bodyPr>
          <a:p>
            <a:pPr eaLnBrk="1" hangingPunct="1"/>
            <a:r>
              <a:rPr lang="en-US" altLang="en-US" sz="2400" b="1" u="sng" dirty="0" err="1">
                <a:solidFill>
                  <a:srgbClr val="0000FF"/>
                </a:solidFill>
                <a:latin typeface="Times New Roman" panose="02020603050405020304" pitchFamily="18" charset="0"/>
                <a:cs typeface="Times New Roman" panose="02020603050405020304" pitchFamily="18" charset="0"/>
              </a:rPr>
              <a:t>Luyện</a:t>
            </a:r>
            <a:r>
              <a:rPr lang="en-US" altLang="en-US" sz="2400" b="1" u="sng" dirty="0">
                <a:solidFill>
                  <a:srgbClr val="0000FF"/>
                </a:solidFill>
                <a:latin typeface="Times New Roman" panose="02020603050405020304" pitchFamily="18" charset="0"/>
                <a:cs typeface="Times New Roman" panose="02020603050405020304" pitchFamily="18" charset="0"/>
              </a:rPr>
              <a:t> </a:t>
            </a:r>
            <a:r>
              <a:rPr lang="en-US" altLang="en-US" sz="2400" b="1" u="sng" dirty="0" err="1">
                <a:solidFill>
                  <a:srgbClr val="0000FF"/>
                </a:solidFill>
                <a:latin typeface="Times New Roman" panose="02020603050405020304" pitchFamily="18" charset="0"/>
                <a:cs typeface="Times New Roman" panose="02020603050405020304" pitchFamily="18" charset="0"/>
              </a:rPr>
              <a:t>từ</a:t>
            </a:r>
            <a:r>
              <a:rPr lang="en-US" altLang="en-US" sz="2400" b="1" u="sng" dirty="0">
                <a:solidFill>
                  <a:srgbClr val="0000FF"/>
                </a:solidFill>
                <a:latin typeface="Times New Roman" panose="02020603050405020304" pitchFamily="18" charset="0"/>
                <a:cs typeface="Times New Roman" panose="02020603050405020304" pitchFamily="18" charset="0"/>
              </a:rPr>
              <a:t> </a:t>
            </a:r>
            <a:r>
              <a:rPr lang="en-US" altLang="en-US" sz="2400" b="1" u="sng" dirty="0" err="1">
                <a:solidFill>
                  <a:srgbClr val="0000FF"/>
                </a:solidFill>
                <a:latin typeface="Times New Roman" panose="02020603050405020304" pitchFamily="18" charset="0"/>
                <a:cs typeface="Times New Roman" panose="02020603050405020304" pitchFamily="18" charset="0"/>
              </a:rPr>
              <a:t>và</a:t>
            </a:r>
            <a:r>
              <a:rPr lang="en-US" altLang="en-US" sz="2400" b="1" u="sng" dirty="0">
                <a:solidFill>
                  <a:srgbClr val="0000FF"/>
                </a:solidFill>
                <a:latin typeface="Times New Roman" panose="02020603050405020304" pitchFamily="18" charset="0"/>
                <a:cs typeface="Times New Roman" panose="02020603050405020304" pitchFamily="18" charset="0"/>
              </a:rPr>
              <a:t> </a:t>
            </a:r>
            <a:r>
              <a:rPr lang="en-US" altLang="en-US" sz="2400" b="1" u="sng" dirty="0" err="1">
                <a:solidFill>
                  <a:srgbClr val="0000FF"/>
                </a:solidFill>
                <a:latin typeface="Times New Roman" panose="02020603050405020304" pitchFamily="18" charset="0"/>
                <a:cs typeface="Times New Roman" panose="02020603050405020304" pitchFamily="18" charset="0"/>
              </a:rPr>
              <a:t>câu</a:t>
            </a:r>
            <a:endParaRPr lang="en-US" altLang="en-US" sz="2400" b="1" u="sng" dirty="0">
              <a:solidFill>
                <a:srgbClr val="0000FF"/>
              </a:solidFill>
              <a:latin typeface="Times New Roman" panose="02020603050405020304" pitchFamily="18" charset="0"/>
              <a:cs typeface="Times New Roman" panose="02020603050405020304" pitchFamily="18" charset="0"/>
            </a:endParaRPr>
          </a:p>
        </p:txBody>
      </p:sp>
      <p:sp>
        <p:nvSpPr>
          <p:cNvPr id="9" name="Text Box 8"/>
          <p:cNvSpPr txBox="1"/>
          <p:nvPr/>
        </p:nvSpPr>
        <p:spPr>
          <a:xfrm>
            <a:off x="3352800" y="447040"/>
            <a:ext cx="6680835" cy="460375"/>
          </a:xfrm>
          <a:prstGeom prst="rect">
            <a:avLst/>
          </a:prstGeom>
          <a:noFill/>
        </p:spPr>
        <p:txBody>
          <a:bodyPr wrap="square" rtlCol="0" anchor="t">
            <a:spAutoFit/>
          </a:bodyPr>
          <a:p>
            <a:r>
              <a:rPr lang="en-US" altLang="en-US" sz="2400" b="1" dirty="0" err="1">
                <a:solidFill>
                  <a:srgbClr val="0000FF"/>
                </a:solidFill>
                <a:latin typeface="Times New Roman" panose="02020603050405020304" pitchFamily="18" charset="0"/>
                <a:cs typeface="Times New Roman" panose="02020603050405020304" pitchFamily="18" charset="0"/>
                <a:sym typeface="+mn-ea"/>
              </a:rPr>
              <a:t>Thứ</a:t>
            </a:r>
            <a:r>
              <a:rPr lang="en-US" altLang="en-US" sz="2400" b="1" dirty="0">
                <a:solidFill>
                  <a:srgbClr val="0000FF"/>
                </a:solidFill>
                <a:latin typeface="Times New Roman" panose="02020603050405020304" pitchFamily="18" charset="0"/>
                <a:cs typeface="Times New Roman" panose="02020603050405020304" pitchFamily="18" charset="0"/>
                <a:sym typeface="+mn-ea"/>
              </a:rPr>
              <a:t> Năm, </a:t>
            </a:r>
            <a:r>
              <a:rPr lang="en-US" altLang="en-US" sz="2400" b="1" dirty="0" err="1">
                <a:solidFill>
                  <a:srgbClr val="0000FF"/>
                </a:solidFill>
                <a:latin typeface="Times New Roman" panose="02020603050405020304" pitchFamily="18" charset="0"/>
                <a:cs typeface="Times New Roman" panose="02020603050405020304" pitchFamily="18" charset="0"/>
                <a:sym typeface="+mn-ea"/>
              </a:rPr>
              <a:t>ngày</a:t>
            </a:r>
            <a:r>
              <a:rPr lang="en-US" altLang="en-US" sz="2400" b="1" dirty="0">
                <a:solidFill>
                  <a:srgbClr val="0000FF"/>
                </a:solidFill>
                <a:latin typeface="Times New Roman" panose="02020603050405020304" pitchFamily="18" charset="0"/>
                <a:cs typeface="Times New Roman" panose="02020603050405020304" pitchFamily="18" charset="0"/>
                <a:sym typeface="+mn-ea"/>
              </a:rPr>
              <a:t> 08 </a:t>
            </a:r>
            <a:r>
              <a:rPr lang="en-US" altLang="en-US" sz="2400" b="1" dirty="0" err="1">
                <a:solidFill>
                  <a:srgbClr val="0000FF"/>
                </a:solidFill>
                <a:latin typeface="Times New Roman" panose="02020603050405020304" pitchFamily="18" charset="0"/>
                <a:cs typeface="Times New Roman" panose="02020603050405020304" pitchFamily="18" charset="0"/>
                <a:sym typeface="+mn-ea"/>
              </a:rPr>
              <a:t>tháng</a:t>
            </a:r>
            <a:r>
              <a:rPr lang="en-US" altLang="en-US" sz="2400" b="1" dirty="0">
                <a:solidFill>
                  <a:srgbClr val="0000FF"/>
                </a:solidFill>
                <a:latin typeface="Times New Roman" panose="02020603050405020304" pitchFamily="18" charset="0"/>
                <a:cs typeface="Times New Roman" panose="02020603050405020304" pitchFamily="18" charset="0"/>
                <a:sym typeface="+mn-ea"/>
              </a:rPr>
              <a:t> 12 </a:t>
            </a:r>
            <a:r>
              <a:rPr lang="en-US" altLang="en-US" sz="2400" b="1" dirty="0" err="1">
                <a:solidFill>
                  <a:srgbClr val="0000FF"/>
                </a:solidFill>
                <a:latin typeface="Times New Roman" panose="02020603050405020304" pitchFamily="18" charset="0"/>
                <a:cs typeface="Times New Roman" panose="02020603050405020304" pitchFamily="18" charset="0"/>
                <a:sym typeface="+mn-ea"/>
              </a:rPr>
              <a:t>năm</a:t>
            </a:r>
            <a:r>
              <a:rPr lang="en-US" altLang="en-US" sz="2400" b="1" dirty="0">
                <a:solidFill>
                  <a:srgbClr val="0000FF"/>
                </a:solidFill>
                <a:latin typeface="Times New Roman" panose="02020603050405020304" pitchFamily="18" charset="0"/>
                <a:cs typeface="Times New Roman" panose="02020603050405020304" pitchFamily="18" charset="0"/>
                <a:sym typeface="+mn-ea"/>
              </a:rPr>
              <a:t> 2022</a:t>
            </a:r>
            <a:endParaRPr lang="en-US" sz="2400"/>
          </a:p>
        </p:txBody>
      </p:sp>
      <p:sp>
        <p:nvSpPr>
          <p:cNvPr id="14" name="Text Box 13"/>
          <p:cNvSpPr txBox="1"/>
          <p:nvPr/>
        </p:nvSpPr>
        <p:spPr>
          <a:xfrm>
            <a:off x="2997835" y="1336675"/>
            <a:ext cx="7372985" cy="645160"/>
          </a:xfrm>
          <a:prstGeom prst="rect">
            <a:avLst/>
          </a:prstGeom>
          <a:noFill/>
        </p:spPr>
        <p:txBody>
          <a:bodyPr wrap="square" rtlCol="0">
            <a:spAutoFit/>
          </a:bodyPr>
          <a:p>
            <a:pPr algn="ctr"/>
            <a:r>
              <a:rPr lang="en-US" sz="3600" b="1"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sym typeface="+mn-ea"/>
              </a:rPr>
              <a:t>Dùng</a:t>
            </a:r>
            <a:r>
              <a:rPr lang="en-US" sz="3600" b="1"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sym typeface="+mn-ea"/>
              </a:rPr>
              <a:t> </a:t>
            </a:r>
            <a:r>
              <a:rPr lang="en-US" sz="3600" b="1"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sym typeface="+mn-ea"/>
              </a:rPr>
              <a:t>câu</a:t>
            </a:r>
            <a:r>
              <a:rPr lang="en-US" sz="3600" b="1"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sym typeface="+mn-ea"/>
              </a:rPr>
              <a:t> </a:t>
            </a:r>
            <a:r>
              <a:rPr lang="en-US" sz="3600" b="1"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sym typeface="+mn-ea"/>
              </a:rPr>
              <a:t>hỏi</a:t>
            </a:r>
            <a:r>
              <a:rPr lang="en-US" sz="3600" b="1"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sym typeface="+mn-ea"/>
              </a:rPr>
              <a:t> </a:t>
            </a:r>
            <a:r>
              <a:rPr lang="en-US" sz="3600" b="1"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sym typeface="+mn-ea"/>
              </a:rPr>
              <a:t>vào</a:t>
            </a:r>
            <a:r>
              <a:rPr lang="en-US" sz="3600" b="1"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sym typeface="+mn-ea"/>
              </a:rPr>
              <a:t> </a:t>
            </a:r>
            <a:r>
              <a:rPr lang="en-US" sz="3600" b="1"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sym typeface="+mn-ea"/>
              </a:rPr>
              <a:t>mục</a:t>
            </a:r>
            <a:r>
              <a:rPr lang="en-US" sz="3600" b="1"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sym typeface="+mn-ea"/>
              </a:rPr>
              <a:t> </a:t>
            </a:r>
            <a:r>
              <a:rPr lang="en-US" sz="3600" b="1"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sym typeface="+mn-ea"/>
              </a:rPr>
              <a:t>đích</a:t>
            </a:r>
            <a:r>
              <a:rPr lang="en-US" sz="3600" b="1"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sym typeface="+mn-ea"/>
              </a:rPr>
              <a:t> </a:t>
            </a:r>
            <a:r>
              <a:rPr lang="en-US" sz="3600" b="1"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sym typeface="+mn-ea"/>
              </a:rPr>
              <a:t>khác</a:t>
            </a:r>
            <a:endParaRPr lang="en-US" sz="36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5" presetClass="entr" presetSubtype="1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checkerboard(across)">
                                      <p:cBhvr>
                                        <p:cTn id="15" dur="500"/>
                                        <p:tgtEl>
                                          <p:spTgt spid="8"/>
                                        </p:tgtEl>
                                      </p:cBhvr>
                                    </p:animEffect>
                                  </p:childTnLst>
                                </p:cTn>
                              </p:par>
                            </p:childTnLst>
                          </p:cTn>
                        </p:par>
                      </p:childTnLst>
                    </p:cTn>
                  </p:par>
                  <p:par>
                    <p:cTn id="16" fill="hold">
                      <p:stCondLst>
                        <p:cond delay="indefinite"/>
                      </p:stCondLst>
                      <p:childTnLst>
                        <p:par>
                          <p:cTn id="17" fill="hold">
                            <p:stCondLst>
                              <p:cond delay="0"/>
                            </p:stCondLst>
                            <p:childTnLst>
                              <p:par>
                                <p:cTn id="18" presetID="5" presetClass="entr" presetSubtype="10" fill="hold" grpId="0" nodeType="click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checkerboard(across)">
                                      <p:cBhvr>
                                        <p:cTn id="20" dur="500"/>
                                        <p:tgtEl>
                                          <p:spTgt spid="10"/>
                                        </p:tgtEl>
                                      </p:cBhvr>
                                    </p:animEffect>
                                  </p:childTnLst>
                                </p:cTn>
                              </p:par>
                            </p:childTnLst>
                          </p:cTn>
                        </p:par>
                      </p:childTnLst>
                    </p:cTn>
                  </p:par>
                  <p:par>
                    <p:cTn id="21" fill="hold">
                      <p:stCondLst>
                        <p:cond delay="indefinite"/>
                      </p:stCondLst>
                      <p:childTnLst>
                        <p:par>
                          <p:cTn id="22" fill="hold">
                            <p:stCondLst>
                              <p:cond delay="0"/>
                            </p:stCondLst>
                            <p:childTnLst>
                              <p:par>
                                <p:cTn id="23" presetID="5" presetClass="entr" presetSubtype="10" fill="hold" grpId="0" nodeType="clickEffect">
                                  <p:stCondLst>
                                    <p:cond delay="0"/>
                                  </p:stCondLst>
                                  <p:childTnLst>
                                    <p:set>
                                      <p:cBhvr>
                                        <p:cTn id="24" dur="1" fill="hold">
                                          <p:stCondLst>
                                            <p:cond delay="0"/>
                                          </p:stCondLst>
                                        </p:cTn>
                                        <p:tgtEl>
                                          <p:spTgt spid="11"/>
                                        </p:tgtEl>
                                        <p:attrNameLst>
                                          <p:attrName>style.visibility</p:attrName>
                                        </p:attrNameLst>
                                      </p:cBhvr>
                                      <p:to>
                                        <p:strVal val="visible"/>
                                      </p:to>
                                    </p:set>
                                    <p:animEffect transition="in" filter="checkerboard(across)">
                                      <p:cBhvr>
                                        <p:cTn id="25"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P spid="8" grpId="0" bldLvl="0" animBg="1"/>
      <p:bldP spid="10" grpId="0" bldLvl="0" animBg="1"/>
      <p:bldP spid="11" grpId="0" bldLvl="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ext Box 12"/>
          <p:cNvSpPr txBox="1">
            <a:spLocks noChangeArrowheads="1"/>
          </p:cNvSpPr>
          <p:nvPr/>
        </p:nvSpPr>
        <p:spPr bwMode="auto">
          <a:xfrm>
            <a:off x="1919514" y="4625023"/>
            <a:ext cx="8617858" cy="584769"/>
          </a:xfrm>
          <a:prstGeom prst="rect">
            <a:avLst/>
          </a:prstGeom>
          <a:solidFill>
            <a:schemeClr val="accent1">
              <a:lumMod val="40000"/>
              <a:lumOff val="60000"/>
            </a:schemeClr>
          </a:solidFill>
          <a:ln>
            <a:noFill/>
          </a:ln>
          <a:effectLst/>
        </p:spPr>
        <p:txBody>
          <a:bodyPr wrap="square" lIns="91434" tIns="45717" rIns="91434" bIns="45717">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just" eaLnBrk="1" hangingPunct="1">
              <a:spcBef>
                <a:spcPct val="50000"/>
              </a:spcBef>
            </a:pPr>
            <a:r>
              <a:rPr lang="vi-VN" altLang="en-US" sz="3200" b="1">
                <a:latin typeface="Times New Roman" panose="02020603050405020304" pitchFamily="18" charset="0"/>
                <a:cs typeface="Times New Roman" panose="02020603050405020304" pitchFamily="18" charset="0"/>
              </a:rPr>
              <a:t> </a:t>
            </a:r>
            <a:r>
              <a:rPr lang="vi-VN" altLang="en-US" sz="3200" b="1">
                <a:solidFill>
                  <a:srgbClr val="FF0000"/>
                </a:solidFill>
                <a:latin typeface="Times New Roman" panose="02020603050405020304" pitchFamily="18" charset="0"/>
                <a:cs typeface="Times New Roman" panose="02020603050405020304" pitchFamily="18" charset="0"/>
              </a:rPr>
              <a:t>Yêu cầu, mong muốn các cháu hãy nói nhỏ hơn</a:t>
            </a:r>
            <a:endParaRPr lang="vi-VN" altLang="en-US" sz="3200" b="1">
              <a:solidFill>
                <a:srgbClr val="FF0000"/>
              </a:solidFill>
              <a:latin typeface="Times New Roman" panose="02020603050405020304" pitchFamily="18" charset="0"/>
              <a:cs typeface="Times New Roman" panose="02020603050405020304" pitchFamily="18" charset="0"/>
            </a:endParaRPr>
          </a:p>
        </p:txBody>
      </p:sp>
      <p:sp>
        <p:nvSpPr>
          <p:cNvPr id="16" name="Text Box 12"/>
          <p:cNvSpPr txBox="1">
            <a:spLocks noChangeArrowheads="1"/>
          </p:cNvSpPr>
          <p:nvPr/>
        </p:nvSpPr>
        <p:spPr bwMode="auto">
          <a:xfrm>
            <a:off x="932543" y="2114051"/>
            <a:ext cx="10591800" cy="20620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1434" tIns="45717" rIns="91434" bIns="45717">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just" eaLnBrk="1" hangingPunct="1">
              <a:spcBef>
                <a:spcPct val="50000"/>
              </a:spcBef>
            </a:pPr>
            <a:r>
              <a:rPr lang="vi-VN" altLang="en-US" sz="3200" b="1" dirty="0">
                <a:latin typeface="Times New Roman" panose="02020603050405020304" pitchFamily="18" charset="0"/>
                <a:cs typeface="Times New Roman" panose="02020603050405020304" pitchFamily="18" charset="0"/>
              </a:rPr>
              <a:t>3. Trong Nhà văn hoá, em và bạn say sưa trao đổi với nhau về bộ phim đang xem. Bỗng có người bên cạnh bảo: “</a:t>
            </a:r>
            <a:r>
              <a:rPr lang="vi-VN" altLang="en-US" sz="3200" b="1" dirty="0">
                <a:solidFill>
                  <a:srgbClr val="FF0000"/>
                </a:solidFill>
                <a:latin typeface="Times New Roman" panose="02020603050405020304" pitchFamily="18" charset="0"/>
                <a:cs typeface="Times New Roman" panose="02020603050405020304" pitchFamily="18" charset="0"/>
              </a:rPr>
              <a:t>Các cháu có thể nói nhỏ hơn không?</a:t>
            </a:r>
            <a:r>
              <a:rPr lang="vi-VN" altLang="en-US" sz="3200" b="1" dirty="0">
                <a:latin typeface="Times New Roman" panose="02020603050405020304" pitchFamily="18" charset="0"/>
                <a:cs typeface="Times New Roman" panose="02020603050405020304" pitchFamily="18" charset="0"/>
              </a:rPr>
              <a:t>”</a:t>
            </a:r>
            <a:r>
              <a:rPr lang="vi-VN" altLang="en-US" sz="3200" b="1" dirty="0">
                <a:solidFill>
                  <a:srgbClr val="FF0000"/>
                </a:solidFill>
                <a:latin typeface="Times New Roman" panose="02020603050405020304" pitchFamily="18" charset="0"/>
                <a:cs typeface="Times New Roman" panose="02020603050405020304" pitchFamily="18" charset="0"/>
              </a:rPr>
              <a:t> </a:t>
            </a:r>
            <a:r>
              <a:rPr lang="vi-VN" altLang="en-US" sz="3200" b="1" dirty="0">
                <a:latin typeface="Times New Roman" panose="02020603050405020304" pitchFamily="18" charset="0"/>
                <a:cs typeface="Times New Roman" panose="02020603050405020304" pitchFamily="18" charset="0"/>
              </a:rPr>
              <a:t>Em hiểu câu hỏi ấy có ý nghĩa gì? </a:t>
            </a:r>
            <a:endParaRPr lang="vi-VN" altLang="en-US" sz="3200" b="1" dirty="0">
              <a:latin typeface="Times New Roman" panose="02020603050405020304" pitchFamily="18" charset="0"/>
              <a:cs typeface="Times New Roman" panose="02020603050405020304" pitchFamily="18" charset="0"/>
            </a:endParaRPr>
          </a:p>
        </p:txBody>
      </p:sp>
      <p:sp>
        <p:nvSpPr>
          <p:cNvPr id="4" name="TextBox 3"/>
          <p:cNvSpPr txBox="1"/>
          <p:nvPr/>
        </p:nvSpPr>
        <p:spPr>
          <a:xfrm>
            <a:off x="3624580" y="524510"/>
            <a:ext cx="5768975" cy="460375"/>
          </a:xfrm>
          <a:prstGeom prst="rect">
            <a:avLst/>
          </a:prstGeom>
          <a:noFill/>
        </p:spPr>
        <p:txBody>
          <a:bodyPr wrap="square">
            <a:spAutoFit/>
          </a:bodyPr>
          <a:lstStyle/>
          <a:p>
            <a:pPr eaLnBrk="1" hangingPunct="1"/>
            <a:r>
              <a:rPr lang="en-US" altLang="en-US" sz="2400" b="1" dirty="0" err="1">
                <a:solidFill>
                  <a:srgbClr val="0000FF"/>
                </a:solidFill>
                <a:latin typeface="Times New Roman" panose="02020603050405020304" pitchFamily="18" charset="0"/>
                <a:cs typeface="Times New Roman" panose="02020603050405020304" pitchFamily="18" charset="0"/>
              </a:rPr>
              <a:t>Thứ</a:t>
            </a:r>
            <a:r>
              <a:rPr lang="en-US" altLang="en-US" sz="2400" b="1" dirty="0">
                <a:solidFill>
                  <a:srgbClr val="0000FF"/>
                </a:solidFill>
                <a:latin typeface="Times New Roman" panose="02020603050405020304" pitchFamily="18" charset="0"/>
                <a:cs typeface="Times New Roman" panose="02020603050405020304" pitchFamily="18" charset="0"/>
              </a:rPr>
              <a:t> </a:t>
            </a:r>
            <a:r>
              <a:rPr lang="en-US" altLang="en-US" sz="2400" b="1" dirty="0" err="1">
                <a:solidFill>
                  <a:srgbClr val="0000FF"/>
                </a:solidFill>
                <a:latin typeface="Times New Roman" panose="02020603050405020304" pitchFamily="18" charset="0"/>
                <a:cs typeface="Times New Roman" panose="02020603050405020304" pitchFamily="18" charset="0"/>
              </a:rPr>
              <a:t>Năm</a:t>
            </a:r>
            <a:r>
              <a:rPr lang="en-US" altLang="en-US" sz="2400" b="1" dirty="0">
                <a:solidFill>
                  <a:srgbClr val="0000FF"/>
                </a:solidFill>
                <a:latin typeface="Times New Roman" panose="02020603050405020304" pitchFamily="18" charset="0"/>
                <a:cs typeface="Times New Roman" panose="02020603050405020304" pitchFamily="18" charset="0"/>
              </a:rPr>
              <a:t>, </a:t>
            </a:r>
            <a:r>
              <a:rPr lang="en-US" altLang="en-US" sz="2400" b="1" dirty="0" err="1">
                <a:solidFill>
                  <a:srgbClr val="0000FF"/>
                </a:solidFill>
                <a:latin typeface="Times New Roman" panose="02020603050405020304" pitchFamily="18" charset="0"/>
                <a:cs typeface="Times New Roman" panose="02020603050405020304" pitchFamily="18" charset="0"/>
              </a:rPr>
              <a:t>ngày</a:t>
            </a:r>
            <a:r>
              <a:rPr lang="en-US" altLang="en-US" sz="2400" b="1" dirty="0">
                <a:solidFill>
                  <a:srgbClr val="0000FF"/>
                </a:solidFill>
                <a:latin typeface="Times New Roman" panose="02020603050405020304" pitchFamily="18" charset="0"/>
                <a:cs typeface="Times New Roman" panose="02020603050405020304" pitchFamily="18" charset="0"/>
              </a:rPr>
              <a:t> 08 </a:t>
            </a:r>
            <a:r>
              <a:rPr lang="en-US" altLang="en-US" sz="2400" b="1" dirty="0" err="1">
                <a:solidFill>
                  <a:srgbClr val="0000FF"/>
                </a:solidFill>
                <a:latin typeface="Times New Roman" panose="02020603050405020304" pitchFamily="18" charset="0"/>
                <a:cs typeface="Times New Roman" panose="02020603050405020304" pitchFamily="18" charset="0"/>
              </a:rPr>
              <a:t>tháng</a:t>
            </a:r>
            <a:r>
              <a:rPr lang="en-US" altLang="en-US" sz="2400" b="1" dirty="0">
                <a:solidFill>
                  <a:srgbClr val="0000FF"/>
                </a:solidFill>
                <a:latin typeface="Times New Roman" panose="02020603050405020304" pitchFamily="18" charset="0"/>
                <a:cs typeface="Times New Roman" panose="02020603050405020304" pitchFamily="18" charset="0"/>
              </a:rPr>
              <a:t> 12 </a:t>
            </a:r>
            <a:r>
              <a:rPr lang="en-US" altLang="en-US" sz="2400" b="1" dirty="0" err="1">
                <a:solidFill>
                  <a:srgbClr val="0000FF"/>
                </a:solidFill>
                <a:latin typeface="Times New Roman" panose="02020603050405020304" pitchFamily="18" charset="0"/>
                <a:cs typeface="Times New Roman" panose="02020603050405020304" pitchFamily="18" charset="0"/>
              </a:rPr>
              <a:t>năm</a:t>
            </a:r>
            <a:r>
              <a:rPr lang="en-US" altLang="en-US" sz="2400" b="1" dirty="0">
                <a:solidFill>
                  <a:srgbClr val="0000FF"/>
                </a:solidFill>
                <a:latin typeface="Times New Roman" panose="02020603050405020304" pitchFamily="18" charset="0"/>
                <a:cs typeface="Times New Roman" panose="02020603050405020304" pitchFamily="18" charset="0"/>
              </a:rPr>
              <a:t> 2022</a:t>
            </a:r>
            <a:endParaRPr lang="en-US" altLang="en-US" sz="2400" b="1" dirty="0">
              <a:solidFill>
                <a:srgbClr val="0000FF"/>
              </a:solidFill>
              <a:latin typeface="Times New Roman" panose="02020603050405020304" pitchFamily="18" charset="0"/>
              <a:cs typeface="Times New Roman" panose="02020603050405020304" pitchFamily="18" charset="0"/>
            </a:endParaRPr>
          </a:p>
        </p:txBody>
      </p:sp>
      <p:sp>
        <p:nvSpPr>
          <p:cNvPr id="5" name="TextBox 4"/>
          <p:cNvSpPr txBox="1"/>
          <p:nvPr/>
        </p:nvSpPr>
        <p:spPr>
          <a:xfrm>
            <a:off x="4897691" y="971683"/>
            <a:ext cx="2471585" cy="460375"/>
          </a:xfrm>
          <a:prstGeom prst="rect">
            <a:avLst/>
          </a:prstGeom>
          <a:noFill/>
        </p:spPr>
        <p:txBody>
          <a:bodyPr wrap="square">
            <a:spAutoFit/>
          </a:bodyPr>
          <a:lstStyle/>
          <a:p>
            <a:pPr eaLnBrk="1" hangingPunct="1"/>
            <a:r>
              <a:rPr lang="en-US" altLang="en-US" sz="2400" b="1" u="sng" dirty="0" err="1">
                <a:solidFill>
                  <a:srgbClr val="0000FF"/>
                </a:solidFill>
                <a:latin typeface="Times New Roman" panose="02020603050405020304" pitchFamily="18" charset="0"/>
                <a:cs typeface="Times New Roman" panose="02020603050405020304" pitchFamily="18" charset="0"/>
              </a:rPr>
              <a:t>Luyện</a:t>
            </a:r>
            <a:r>
              <a:rPr lang="en-US" altLang="en-US" sz="2400" b="1" u="sng" dirty="0">
                <a:solidFill>
                  <a:srgbClr val="0000FF"/>
                </a:solidFill>
                <a:latin typeface="Times New Roman" panose="02020603050405020304" pitchFamily="18" charset="0"/>
                <a:cs typeface="Times New Roman" panose="02020603050405020304" pitchFamily="18" charset="0"/>
              </a:rPr>
              <a:t> </a:t>
            </a:r>
            <a:r>
              <a:rPr lang="en-US" altLang="en-US" sz="2400" b="1" u="sng" dirty="0" err="1">
                <a:solidFill>
                  <a:srgbClr val="0000FF"/>
                </a:solidFill>
                <a:latin typeface="Times New Roman" panose="02020603050405020304" pitchFamily="18" charset="0"/>
                <a:cs typeface="Times New Roman" panose="02020603050405020304" pitchFamily="18" charset="0"/>
              </a:rPr>
              <a:t>từ</a:t>
            </a:r>
            <a:r>
              <a:rPr lang="en-US" altLang="en-US" sz="2400" b="1" u="sng" dirty="0">
                <a:solidFill>
                  <a:srgbClr val="0000FF"/>
                </a:solidFill>
                <a:latin typeface="Times New Roman" panose="02020603050405020304" pitchFamily="18" charset="0"/>
                <a:cs typeface="Times New Roman" panose="02020603050405020304" pitchFamily="18" charset="0"/>
              </a:rPr>
              <a:t> </a:t>
            </a:r>
            <a:r>
              <a:rPr lang="en-US" altLang="en-US" sz="2400" b="1" u="sng" dirty="0" err="1">
                <a:solidFill>
                  <a:srgbClr val="0000FF"/>
                </a:solidFill>
                <a:latin typeface="Times New Roman" panose="02020603050405020304" pitchFamily="18" charset="0"/>
                <a:cs typeface="Times New Roman" panose="02020603050405020304" pitchFamily="18" charset="0"/>
              </a:rPr>
              <a:t>và</a:t>
            </a:r>
            <a:r>
              <a:rPr lang="en-US" altLang="en-US" sz="2400" b="1" u="sng" dirty="0">
                <a:solidFill>
                  <a:srgbClr val="0000FF"/>
                </a:solidFill>
                <a:latin typeface="Times New Roman" panose="02020603050405020304" pitchFamily="18" charset="0"/>
                <a:cs typeface="Times New Roman" panose="02020603050405020304" pitchFamily="18" charset="0"/>
              </a:rPr>
              <a:t> </a:t>
            </a:r>
            <a:r>
              <a:rPr lang="en-US" altLang="en-US" sz="2400" b="1" u="sng" dirty="0" err="1">
                <a:solidFill>
                  <a:srgbClr val="0000FF"/>
                </a:solidFill>
                <a:latin typeface="Times New Roman" panose="02020603050405020304" pitchFamily="18" charset="0"/>
                <a:cs typeface="Times New Roman" panose="02020603050405020304" pitchFamily="18" charset="0"/>
              </a:rPr>
              <a:t>câu</a:t>
            </a:r>
            <a:endParaRPr lang="en-US" altLang="en-US" sz="2400" b="1" u="sng" dirty="0">
              <a:solidFill>
                <a:srgbClr val="0000FF"/>
              </a:solidFill>
              <a:latin typeface="Times New Roman" panose="02020603050405020304" pitchFamily="18" charset="0"/>
              <a:cs typeface="Times New Roman" panose="02020603050405020304" pitchFamily="18" charset="0"/>
            </a:endParaRPr>
          </a:p>
        </p:txBody>
      </p:sp>
      <p:sp>
        <p:nvSpPr>
          <p:cNvPr id="6" name="TextBox 5"/>
          <p:cNvSpPr txBox="1"/>
          <p:nvPr/>
        </p:nvSpPr>
        <p:spPr>
          <a:xfrm>
            <a:off x="3192190" y="1257203"/>
            <a:ext cx="6073264" cy="584775"/>
          </a:xfrm>
          <a:prstGeom prst="rect">
            <a:avLst/>
          </a:prstGeom>
          <a:noFill/>
        </p:spPr>
        <p:txBody>
          <a:bodyPr wrap="square">
            <a:spAutoFit/>
          </a:bodyPr>
          <a:lstStyle/>
          <a:p>
            <a:pPr algn="ctr"/>
            <a:r>
              <a:rPr lang="en-US" sz="3200" b="1" cap="none" spc="0"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Dùng</a:t>
            </a:r>
            <a:r>
              <a:rPr lang="en-US" sz="3200" b="1" cap="none" spc="0"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 </a:t>
            </a:r>
            <a:r>
              <a:rPr lang="en-US" sz="3200" b="1" cap="none" spc="0"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câu</a:t>
            </a:r>
            <a:r>
              <a:rPr lang="en-US" sz="3200" b="1" cap="none" spc="0"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 </a:t>
            </a:r>
            <a:r>
              <a:rPr lang="en-US" sz="3200" b="1" cap="none" spc="0"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hỏi</a:t>
            </a:r>
            <a:r>
              <a:rPr lang="en-US" sz="3200" b="1" cap="none" spc="0"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 </a:t>
            </a:r>
            <a:r>
              <a:rPr lang="en-US" sz="3200" b="1" cap="none" spc="0"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vào</a:t>
            </a:r>
            <a:r>
              <a:rPr lang="en-US" sz="3200" b="1" cap="none" spc="0"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 </a:t>
            </a:r>
            <a:r>
              <a:rPr lang="en-US" sz="3200" b="1" cap="none" spc="0"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mục</a:t>
            </a:r>
            <a:r>
              <a:rPr lang="en-US" sz="3200" b="1" cap="none" spc="0"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 </a:t>
            </a:r>
            <a:r>
              <a:rPr lang="en-US" sz="3200" b="1" cap="none" spc="0"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đích</a:t>
            </a:r>
            <a:r>
              <a:rPr lang="en-US" sz="3200" b="1" cap="none" spc="0"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 </a:t>
            </a:r>
            <a:r>
              <a:rPr lang="en-US" sz="3200" b="1" cap="none" spc="0"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khác</a:t>
            </a:r>
            <a:endParaRPr lang="en-US" sz="3200" b="1" cap="none" spc="0"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endParaRPr>
          </a:p>
        </p:txBody>
      </p:sp>
      <p:pic>
        <p:nvPicPr>
          <p:cNvPr id="12" name="Picture 16" descr="8a00999fd18d"/>
          <p:cNvPicPr>
            <a:picLocks noChangeAspect="1" noChangeArrowheads="1" noCrop="1"/>
          </p:cNvPicPr>
          <p:nvPr/>
        </p:nvPicPr>
        <p:blipFill>
          <a:blip r:embed="rId1"/>
          <a:srcRect/>
          <a:stretch>
            <a:fillRect/>
          </a:stretch>
        </p:blipFill>
        <p:spPr bwMode="auto">
          <a:xfrm>
            <a:off x="1381760" y="57150"/>
            <a:ext cx="9531350"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38" descr="WhitecornerFlowe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535" y="5080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39" descr="WhitecornerFlowe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20083" y="5503228"/>
            <a:ext cx="1371600" cy="1357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40" descr="WhitecornerFlowe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830560" y="5715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41" descr="WhitecornerFlowe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546227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Picture 16" descr="8a00999fd18d"/>
          <p:cNvPicPr>
            <a:picLocks noChangeAspect="1" noChangeArrowheads="1" noCrop="1"/>
          </p:cNvPicPr>
          <p:nvPr/>
        </p:nvPicPr>
        <p:blipFill>
          <a:blip r:embed="rId1"/>
          <a:srcRect/>
          <a:stretch>
            <a:fillRect/>
          </a:stretch>
        </p:blipFill>
        <p:spPr bwMode="auto">
          <a:xfrm>
            <a:off x="1167765" y="6355715"/>
            <a:ext cx="9943465" cy="4845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ox(in)">
                                      <p:cBhvr>
                                        <p:cTn id="7" dur="20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16">
                                            <p:txEl>
                                              <p:pRg st="0" end="0"/>
                                            </p:txEl>
                                          </p:spTgt>
                                        </p:tgtEl>
                                        <p:attrNameLst>
                                          <p:attrName>style.visibility</p:attrName>
                                        </p:attrNameLst>
                                      </p:cBhvr>
                                      <p:to>
                                        <p:strVal val="visible"/>
                                      </p:to>
                                    </p:set>
                                    <p:anim calcmode="lin" valueType="num">
                                      <p:cBhvr additive="base">
                                        <p:cTn id="12" dur="500" fill="hold"/>
                                        <p:tgtEl>
                                          <p:spTgt spid="16">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1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6" grpId="0"/>
      <p:bldP spid="6" grpId="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13"/>
          <p:cNvSpPr txBox="1">
            <a:spLocks noChangeArrowheads="1"/>
          </p:cNvSpPr>
          <p:nvPr/>
        </p:nvSpPr>
        <p:spPr bwMode="auto">
          <a:xfrm>
            <a:off x="775970" y="2317115"/>
            <a:ext cx="10335260" cy="21215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91434" tIns="45717" rIns="91434" bIns="45717">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just" eaLnBrk="1" hangingPunct="1"/>
            <a:r>
              <a:rPr lang="en-US" altLang="vi-VN" sz="3200" b="1" dirty="0">
                <a:latin typeface="Times New Roman" panose="02020603050405020304" pitchFamily="18" charset="0"/>
                <a:cs typeface="Times New Roman" panose="02020603050405020304" pitchFamily="18" charset="0"/>
              </a:rPr>
              <a:t>Ví dụ: </a:t>
            </a:r>
            <a:r>
              <a:rPr lang="vi-VN" altLang="en-US" sz="3200" b="1" dirty="0">
                <a:latin typeface="Times New Roman" panose="02020603050405020304" pitchFamily="18" charset="0"/>
                <a:cs typeface="Times New Roman" panose="02020603050405020304" pitchFamily="18" charset="0"/>
              </a:rPr>
              <a:t>Hôm </a:t>
            </a:r>
            <a:r>
              <a:rPr lang="en-US" altLang="vi-VN" sz="3200" b="1" dirty="0">
                <a:latin typeface="Times New Roman" panose="02020603050405020304" pitchFamily="18" charset="0"/>
                <a:cs typeface="Times New Roman" panose="02020603050405020304" pitchFamily="18" charset="0"/>
              </a:rPr>
              <a:t>kiểm tra giữa kì</a:t>
            </a:r>
            <a:r>
              <a:rPr lang="vi-VN" altLang="en-US" sz="3200" b="1" dirty="0">
                <a:latin typeface="Times New Roman" panose="02020603050405020304" pitchFamily="18" charset="0"/>
                <a:cs typeface="Times New Roman" panose="02020603050405020304" pitchFamily="18" charset="0"/>
              </a:rPr>
              <a:t>, Lan được điểm 10 môn Toán. Lan khoe với mẹ, mẹ phấn khởi nói:</a:t>
            </a:r>
            <a:endParaRPr lang="vi-VN" altLang="en-US" sz="3200" b="1" dirty="0">
              <a:latin typeface="Times New Roman" panose="02020603050405020304" pitchFamily="18" charset="0"/>
              <a:cs typeface="Times New Roman" panose="02020603050405020304" pitchFamily="18" charset="0"/>
            </a:endParaRPr>
          </a:p>
          <a:p>
            <a:pPr eaLnBrk="1" hangingPunct="1"/>
            <a:r>
              <a:rPr lang="en-US" altLang="en-US" sz="3200" b="1" dirty="0">
                <a:latin typeface="Times New Roman" panose="02020603050405020304" pitchFamily="18" charset="0"/>
                <a:cs typeface="Times New Roman" panose="02020603050405020304" pitchFamily="18" charset="0"/>
              </a:rPr>
              <a:t>- </a:t>
            </a:r>
            <a:r>
              <a:rPr lang="en-US" altLang="en-US" sz="3200" b="1" dirty="0">
                <a:solidFill>
                  <a:srgbClr val="FF0000"/>
                </a:solidFill>
                <a:latin typeface="Times New Roman" panose="02020603050405020304" pitchFamily="18" charset="0"/>
                <a:cs typeface="Times New Roman" panose="02020603050405020304" pitchFamily="18" charset="0"/>
              </a:rPr>
              <a:t>Sao con </a:t>
            </a:r>
            <a:r>
              <a:rPr lang="en-US" altLang="en-US" sz="3200" b="1" dirty="0" err="1">
                <a:solidFill>
                  <a:srgbClr val="FF0000"/>
                </a:solidFill>
                <a:latin typeface="Times New Roman" panose="02020603050405020304" pitchFamily="18" charset="0"/>
                <a:cs typeface="Times New Roman" panose="02020603050405020304" pitchFamily="18" charset="0"/>
              </a:rPr>
              <a:t>mẹ</a:t>
            </a:r>
            <a:r>
              <a:rPr lang="en-US" altLang="en-US" sz="3200" b="1" dirty="0">
                <a:solidFill>
                  <a:srgbClr val="FF0000"/>
                </a:solidFill>
                <a:latin typeface="Times New Roman" panose="02020603050405020304" pitchFamily="18" charset="0"/>
                <a:cs typeface="Times New Roman" panose="02020603050405020304" pitchFamily="18" charset="0"/>
              </a:rPr>
              <a:t> </a:t>
            </a:r>
            <a:r>
              <a:rPr lang="en-US" altLang="en-US" sz="3200" b="1" dirty="0" err="1">
                <a:solidFill>
                  <a:srgbClr val="FF0000"/>
                </a:solidFill>
                <a:latin typeface="Times New Roman" panose="02020603050405020304" pitchFamily="18" charset="0"/>
                <a:cs typeface="Times New Roman" panose="02020603050405020304" pitchFamily="18" charset="0"/>
              </a:rPr>
              <a:t>giỏi</a:t>
            </a:r>
            <a:r>
              <a:rPr lang="en-US" altLang="en-US" sz="3200" b="1" dirty="0">
                <a:solidFill>
                  <a:srgbClr val="FF0000"/>
                </a:solidFill>
                <a:latin typeface="Times New Roman" panose="02020603050405020304" pitchFamily="18" charset="0"/>
                <a:cs typeface="Times New Roman" panose="02020603050405020304" pitchFamily="18" charset="0"/>
              </a:rPr>
              <a:t> </a:t>
            </a:r>
            <a:r>
              <a:rPr lang="en-US" altLang="en-US" sz="3200" b="1" dirty="0" err="1">
                <a:solidFill>
                  <a:srgbClr val="FF0000"/>
                </a:solidFill>
                <a:latin typeface="Times New Roman" panose="02020603050405020304" pitchFamily="18" charset="0"/>
                <a:cs typeface="Times New Roman" panose="02020603050405020304" pitchFamily="18" charset="0"/>
              </a:rPr>
              <a:t>thế</a:t>
            </a:r>
            <a:r>
              <a:rPr lang="en-US" altLang="en-US" sz="3200" b="1" dirty="0">
                <a:solidFill>
                  <a:srgbClr val="FF0000"/>
                </a:solidFill>
                <a:latin typeface="Times New Roman" panose="02020603050405020304" pitchFamily="18" charset="0"/>
                <a:cs typeface="Times New Roman" panose="02020603050405020304" pitchFamily="18" charset="0"/>
              </a:rPr>
              <a:t>?</a:t>
            </a:r>
            <a:endParaRPr lang="en-US" altLang="en-US" sz="3200" b="1" dirty="0">
              <a:solidFill>
                <a:srgbClr val="FF0000"/>
              </a:solidFill>
              <a:latin typeface="Times New Roman" panose="02020603050405020304" pitchFamily="18" charset="0"/>
              <a:cs typeface="Times New Roman" panose="02020603050405020304" pitchFamily="18" charset="0"/>
            </a:endParaRPr>
          </a:p>
          <a:p>
            <a:pPr eaLnBrk="1" hangingPunct="1">
              <a:spcBef>
                <a:spcPct val="50000"/>
              </a:spcBef>
            </a:pPr>
            <a:endParaRPr lang="en-US" altLang="en-US" sz="2400" b="1" dirty="0">
              <a:solidFill>
                <a:srgbClr val="0000FF"/>
              </a:solidFill>
              <a:latin typeface=".VnArial" panose="020B7200000000000000" pitchFamily="34" charset="0"/>
            </a:endParaRPr>
          </a:p>
        </p:txBody>
      </p:sp>
      <p:sp>
        <p:nvSpPr>
          <p:cNvPr id="5" name="Text Box 13"/>
          <p:cNvSpPr txBox="1">
            <a:spLocks noChangeArrowheads="1"/>
          </p:cNvSpPr>
          <p:nvPr/>
        </p:nvSpPr>
        <p:spPr bwMode="auto">
          <a:xfrm>
            <a:off x="4468017" y="3934434"/>
            <a:ext cx="2901044" cy="582295"/>
          </a:xfrm>
          <a:prstGeom prst="rect">
            <a:avLst/>
          </a:prstGeom>
          <a:solidFill>
            <a:schemeClr val="accent1">
              <a:lumMod val="40000"/>
              <a:lumOff val="60000"/>
            </a:schemeClr>
          </a:solidFill>
          <a:ln>
            <a:noFill/>
          </a:ln>
          <a:effectLst/>
        </p:spPr>
        <p:txBody>
          <a:bodyPr wrap="square" lIns="91434" tIns="45717" rIns="91434" bIns="45717">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vi-VN" altLang="en-US" sz="3200" b="1" dirty="0">
                <a:solidFill>
                  <a:srgbClr val="FF0000"/>
                </a:solidFill>
                <a:latin typeface="Times New Roman" panose="02020603050405020304" pitchFamily="18" charset="0"/>
                <a:cs typeface="Times New Roman" panose="02020603050405020304" pitchFamily="18" charset="0"/>
              </a:rPr>
              <a:t>Khen Lan giỏi</a:t>
            </a:r>
            <a:r>
              <a:rPr lang="en-US" altLang="vi-VN" sz="3200" b="1" dirty="0">
                <a:solidFill>
                  <a:srgbClr val="FF0000"/>
                </a:solidFill>
                <a:latin typeface="Times New Roman" panose="02020603050405020304" pitchFamily="18" charset="0"/>
                <a:cs typeface="Times New Roman" panose="02020603050405020304" pitchFamily="18" charset="0"/>
              </a:rPr>
              <a:t>.</a:t>
            </a:r>
            <a:endParaRPr lang="en-US" altLang="vi-VN" sz="3200" b="1" dirty="0">
              <a:solidFill>
                <a:srgbClr val="FF0000"/>
              </a:solidFill>
              <a:latin typeface="Times New Roman" panose="02020603050405020304" pitchFamily="18" charset="0"/>
              <a:cs typeface="Times New Roman" panose="02020603050405020304" pitchFamily="18" charset="0"/>
            </a:endParaRPr>
          </a:p>
        </p:txBody>
      </p:sp>
      <p:sp>
        <p:nvSpPr>
          <p:cNvPr id="8" name="TextBox 7"/>
          <p:cNvSpPr txBox="1"/>
          <p:nvPr/>
        </p:nvSpPr>
        <p:spPr>
          <a:xfrm>
            <a:off x="3624580" y="542925"/>
            <a:ext cx="6092825" cy="460375"/>
          </a:xfrm>
          <a:prstGeom prst="rect">
            <a:avLst/>
          </a:prstGeom>
          <a:noFill/>
        </p:spPr>
        <p:txBody>
          <a:bodyPr wrap="square">
            <a:spAutoFit/>
          </a:bodyPr>
          <a:lstStyle/>
          <a:p>
            <a:pPr eaLnBrk="1" hangingPunct="1"/>
            <a:r>
              <a:rPr lang="en-US" altLang="en-US" sz="2400" b="1" dirty="0" err="1">
                <a:solidFill>
                  <a:srgbClr val="0000FF"/>
                </a:solidFill>
                <a:latin typeface="Times New Roman" panose="02020603050405020304" pitchFamily="18" charset="0"/>
                <a:cs typeface="Times New Roman" panose="02020603050405020304" pitchFamily="18" charset="0"/>
              </a:rPr>
              <a:t>Thứ</a:t>
            </a:r>
            <a:r>
              <a:rPr lang="en-US" altLang="en-US" sz="2400" b="1" dirty="0">
                <a:solidFill>
                  <a:srgbClr val="0000FF"/>
                </a:solidFill>
                <a:latin typeface="Times New Roman" panose="02020603050405020304" pitchFamily="18" charset="0"/>
                <a:cs typeface="Times New Roman" panose="02020603050405020304" pitchFamily="18" charset="0"/>
              </a:rPr>
              <a:t> </a:t>
            </a:r>
            <a:r>
              <a:rPr lang="en-US" altLang="en-US" sz="2400" b="1" dirty="0" err="1">
                <a:solidFill>
                  <a:srgbClr val="0000FF"/>
                </a:solidFill>
                <a:latin typeface="Times New Roman" panose="02020603050405020304" pitchFamily="18" charset="0"/>
                <a:cs typeface="Times New Roman" panose="02020603050405020304" pitchFamily="18" charset="0"/>
              </a:rPr>
              <a:t>Năm</a:t>
            </a:r>
            <a:r>
              <a:rPr lang="en-US" altLang="en-US" sz="2400" b="1" dirty="0">
                <a:solidFill>
                  <a:srgbClr val="0000FF"/>
                </a:solidFill>
                <a:latin typeface="Times New Roman" panose="02020603050405020304" pitchFamily="18" charset="0"/>
                <a:cs typeface="Times New Roman" panose="02020603050405020304" pitchFamily="18" charset="0"/>
              </a:rPr>
              <a:t>, </a:t>
            </a:r>
            <a:r>
              <a:rPr lang="en-US" altLang="en-US" sz="2400" b="1" dirty="0" err="1">
                <a:solidFill>
                  <a:srgbClr val="0000FF"/>
                </a:solidFill>
                <a:latin typeface="Times New Roman" panose="02020603050405020304" pitchFamily="18" charset="0"/>
                <a:cs typeface="Times New Roman" panose="02020603050405020304" pitchFamily="18" charset="0"/>
              </a:rPr>
              <a:t>ngày</a:t>
            </a:r>
            <a:r>
              <a:rPr lang="en-US" altLang="en-US" sz="2400" b="1" dirty="0">
                <a:solidFill>
                  <a:srgbClr val="0000FF"/>
                </a:solidFill>
                <a:latin typeface="Times New Roman" panose="02020603050405020304" pitchFamily="18" charset="0"/>
                <a:cs typeface="Times New Roman" panose="02020603050405020304" pitchFamily="18" charset="0"/>
              </a:rPr>
              <a:t> 08 </a:t>
            </a:r>
            <a:r>
              <a:rPr lang="en-US" altLang="en-US" sz="2400" b="1" dirty="0" err="1">
                <a:solidFill>
                  <a:srgbClr val="0000FF"/>
                </a:solidFill>
                <a:latin typeface="Times New Roman" panose="02020603050405020304" pitchFamily="18" charset="0"/>
                <a:cs typeface="Times New Roman" panose="02020603050405020304" pitchFamily="18" charset="0"/>
              </a:rPr>
              <a:t>tháng</a:t>
            </a:r>
            <a:r>
              <a:rPr lang="en-US" altLang="en-US" sz="2400" b="1" dirty="0">
                <a:solidFill>
                  <a:srgbClr val="0000FF"/>
                </a:solidFill>
                <a:latin typeface="Times New Roman" panose="02020603050405020304" pitchFamily="18" charset="0"/>
                <a:cs typeface="Times New Roman" panose="02020603050405020304" pitchFamily="18" charset="0"/>
              </a:rPr>
              <a:t> 12 </a:t>
            </a:r>
            <a:r>
              <a:rPr lang="en-US" altLang="en-US" sz="2400" b="1" dirty="0" err="1">
                <a:solidFill>
                  <a:srgbClr val="0000FF"/>
                </a:solidFill>
                <a:latin typeface="Times New Roman" panose="02020603050405020304" pitchFamily="18" charset="0"/>
                <a:cs typeface="Times New Roman" panose="02020603050405020304" pitchFamily="18" charset="0"/>
              </a:rPr>
              <a:t>năm</a:t>
            </a:r>
            <a:r>
              <a:rPr lang="en-US" altLang="en-US" sz="2400" b="1" dirty="0">
                <a:solidFill>
                  <a:srgbClr val="0000FF"/>
                </a:solidFill>
                <a:latin typeface="Times New Roman" panose="02020603050405020304" pitchFamily="18" charset="0"/>
                <a:cs typeface="Times New Roman" panose="02020603050405020304" pitchFamily="18" charset="0"/>
              </a:rPr>
              <a:t> 2022</a:t>
            </a:r>
            <a:endParaRPr lang="en-US" altLang="en-US" sz="2400" b="1" dirty="0">
              <a:solidFill>
                <a:srgbClr val="0000FF"/>
              </a:solidFill>
              <a:latin typeface="Times New Roman" panose="02020603050405020304" pitchFamily="18" charset="0"/>
              <a:cs typeface="Times New Roman" panose="02020603050405020304" pitchFamily="18" charset="0"/>
            </a:endParaRPr>
          </a:p>
        </p:txBody>
      </p:sp>
      <p:sp>
        <p:nvSpPr>
          <p:cNvPr id="9" name="TextBox 8"/>
          <p:cNvSpPr txBox="1"/>
          <p:nvPr/>
        </p:nvSpPr>
        <p:spPr>
          <a:xfrm>
            <a:off x="4897691" y="990098"/>
            <a:ext cx="2471585" cy="460375"/>
          </a:xfrm>
          <a:prstGeom prst="rect">
            <a:avLst/>
          </a:prstGeom>
          <a:noFill/>
        </p:spPr>
        <p:txBody>
          <a:bodyPr wrap="square">
            <a:spAutoFit/>
          </a:bodyPr>
          <a:lstStyle/>
          <a:p>
            <a:pPr eaLnBrk="1" hangingPunct="1"/>
            <a:r>
              <a:rPr lang="en-US" altLang="en-US" sz="2400" b="1" u="sng" dirty="0" err="1">
                <a:solidFill>
                  <a:srgbClr val="0000FF"/>
                </a:solidFill>
                <a:latin typeface="Times New Roman" panose="02020603050405020304" pitchFamily="18" charset="0"/>
                <a:cs typeface="Times New Roman" panose="02020603050405020304" pitchFamily="18" charset="0"/>
              </a:rPr>
              <a:t>Luyện</a:t>
            </a:r>
            <a:r>
              <a:rPr lang="en-US" altLang="en-US" sz="2400" b="1" u="sng" dirty="0">
                <a:solidFill>
                  <a:srgbClr val="0000FF"/>
                </a:solidFill>
                <a:latin typeface="Times New Roman" panose="02020603050405020304" pitchFamily="18" charset="0"/>
                <a:cs typeface="Times New Roman" panose="02020603050405020304" pitchFamily="18" charset="0"/>
              </a:rPr>
              <a:t> </a:t>
            </a:r>
            <a:r>
              <a:rPr lang="en-US" altLang="en-US" sz="2400" b="1" u="sng" dirty="0" err="1">
                <a:solidFill>
                  <a:srgbClr val="0000FF"/>
                </a:solidFill>
                <a:latin typeface="Times New Roman" panose="02020603050405020304" pitchFamily="18" charset="0"/>
                <a:cs typeface="Times New Roman" panose="02020603050405020304" pitchFamily="18" charset="0"/>
              </a:rPr>
              <a:t>từ</a:t>
            </a:r>
            <a:r>
              <a:rPr lang="en-US" altLang="en-US" sz="2400" b="1" u="sng" dirty="0">
                <a:solidFill>
                  <a:srgbClr val="0000FF"/>
                </a:solidFill>
                <a:latin typeface="Times New Roman" panose="02020603050405020304" pitchFamily="18" charset="0"/>
                <a:cs typeface="Times New Roman" panose="02020603050405020304" pitchFamily="18" charset="0"/>
              </a:rPr>
              <a:t> </a:t>
            </a:r>
            <a:r>
              <a:rPr lang="en-US" altLang="en-US" sz="2400" b="1" u="sng" dirty="0" err="1">
                <a:solidFill>
                  <a:srgbClr val="0000FF"/>
                </a:solidFill>
                <a:latin typeface="Times New Roman" panose="02020603050405020304" pitchFamily="18" charset="0"/>
                <a:cs typeface="Times New Roman" panose="02020603050405020304" pitchFamily="18" charset="0"/>
              </a:rPr>
              <a:t>và</a:t>
            </a:r>
            <a:r>
              <a:rPr lang="en-US" altLang="en-US" sz="2400" b="1" u="sng" dirty="0">
                <a:solidFill>
                  <a:srgbClr val="0000FF"/>
                </a:solidFill>
                <a:latin typeface="Times New Roman" panose="02020603050405020304" pitchFamily="18" charset="0"/>
                <a:cs typeface="Times New Roman" panose="02020603050405020304" pitchFamily="18" charset="0"/>
              </a:rPr>
              <a:t> </a:t>
            </a:r>
            <a:r>
              <a:rPr lang="en-US" altLang="en-US" sz="2400" b="1" u="sng" dirty="0" err="1">
                <a:solidFill>
                  <a:srgbClr val="0000FF"/>
                </a:solidFill>
                <a:latin typeface="Times New Roman" panose="02020603050405020304" pitchFamily="18" charset="0"/>
                <a:cs typeface="Times New Roman" panose="02020603050405020304" pitchFamily="18" charset="0"/>
              </a:rPr>
              <a:t>câu</a:t>
            </a:r>
            <a:endParaRPr lang="en-US" altLang="en-US" sz="2400" b="1" u="sng" dirty="0">
              <a:solidFill>
                <a:srgbClr val="0000FF"/>
              </a:solidFill>
              <a:latin typeface="Times New Roman" panose="02020603050405020304" pitchFamily="18" charset="0"/>
              <a:cs typeface="Times New Roman" panose="02020603050405020304" pitchFamily="18" charset="0"/>
            </a:endParaRPr>
          </a:p>
        </p:txBody>
      </p:sp>
      <p:sp>
        <p:nvSpPr>
          <p:cNvPr id="10" name="TextBox 9"/>
          <p:cNvSpPr txBox="1"/>
          <p:nvPr/>
        </p:nvSpPr>
        <p:spPr>
          <a:xfrm>
            <a:off x="3197905" y="1545493"/>
            <a:ext cx="6073264" cy="583565"/>
          </a:xfrm>
          <a:prstGeom prst="rect">
            <a:avLst/>
          </a:prstGeom>
          <a:noFill/>
        </p:spPr>
        <p:txBody>
          <a:bodyPr wrap="square">
            <a:spAutoFit/>
          </a:bodyPr>
          <a:lstStyle/>
          <a:p>
            <a:pPr algn="ctr"/>
            <a:r>
              <a:rPr lang="en-US" sz="3200" b="1"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sym typeface="+mn-ea"/>
              </a:rPr>
              <a:t>Dùng</a:t>
            </a:r>
            <a:r>
              <a:rPr lang="en-US" sz="3200" b="1"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sym typeface="+mn-ea"/>
              </a:rPr>
              <a:t> </a:t>
            </a:r>
            <a:r>
              <a:rPr lang="en-US" sz="3200" b="1"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sym typeface="+mn-ea"/>
              </a:rPr>
              <a:t>câu</a:t>
            </a:r>
            <a:r>
              <a:rPr lang="en-US" sz="3200" b="1"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sym typeface="+mn-ea"/>
              </a:rPr>
              <a:t> </a:t>
            </a:r>
            <a:r>
              <a:rPr lang="en-US" sz="3200" b="1"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sym typeface="+mn-ea"/>
              </a:rPr>
              <a:t>hỏi</a:t>
            </a:r>
            <a:r>
              <a:rPr lang="en-US" sz="3200" b="1"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sym typeface="+mn-ea"/>
              </a:rPr>
              <a:t> </a:t>
            </a:r>
            <a:r>
              <a:rPr lang="en-US" sz="3200" b="1"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sym typeface="+mn-ea"/>
              </a:rPr>
              <a:t>vào</a:t>
            </a:r>
            <a:r>
              <a:rPr lang="en-US" sz="3200" b="1"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sym typeface="+mn-ea"/>
              </a:rPr>
              <a:t> </a:t>
            </a:r>
            <a:r>
              <a:rPr lang="en-US" sz="3200" b="1"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sym typeface="+mn-ea"/>
              </a:rPr>
              <a:t>mục</a:t>
            </a:r>
            <a:r>
              <a:rPr lang="en-US" sz="3200" b="1"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sym typeface="+mn-ea"/>
              </a:rPr>
              <a:t> </a:t>
            </a:r>
            <a:r>
              <a:rPr lang="en-US" sz="3200" b="1"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sym typeface="+mn-ea"/>
              </a:rPr>
              <a:t>đích</a:t>
            </a:r>
            <a:r>
              <a:rPr lang="en-US" sz="3200" b="1"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sym typeface="+mn-ea"/>
              </a:rPr>
              <a:t> </a:t>
            </a:r>
            <a:r>
              <a:rPr lang="en-US" sz="3200" b="1" dirty="0" err="1">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sym typeface="+mn-ea"/>
              </a:rPr>
              <a:t>khác.</a:t>
            </a:r>
            <a:endParaRPr lang="en-US" sz="3200" b="1" cap="none" spc="0" dirty="0">
              <a:ln w="12700">
                <a:solidFill>
                  <a:schemeClr val="tx2">
                    <a:lumMod val="75000"/>
                  </a:schemeClr>
                </a:solidFill>
                <a:prstDash val="solid"/>
              </a:ln>
              <a:solidFill>
                <a:srgbClr val="FF0000"/>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endParaRPr>
          </a:p>
        </p:txBody>
      </p:sp>
      <p:pic>
        <p:nvPicPr>
          <p:cNvPr id="12" name="Picture 16" descr="8a00999fd18d"/>
          <p:cNvPicPr>
            <a:picLocks noChangeAspect="1" noChangeArrowheads="1" noCrop="1"/>
          </p:cNvPicPr>
          <p:nvPr/>
        </p:nvPicPr>
        <p:blipFill>
          <a:blip r:embed="rId1"/>
          <a:srcRect/>
          <a:stretch>
            <a:fillRect/>
          </a:stretch>
        </p:blipFill>
        <p:spPr bwMode="auto">
          <a:xfrm>
            <a:off x="1381760" y="57150"/>
            <a:ext cx="9531350" cy="342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Picture 38" descr="WhitecornerFlowe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535" y="5080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39" descr="WhitecornerFlowe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20083" y="5503228"/>
            <a:ext cx="1371600" cy="1357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40" descr="WhitecornerFlowe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830560" y="5715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Picture 41" descr="WhitecornerFlowe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5462270"/>
            <a:ext cx="1371600" cy="135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Picture 16" descr="8a00999fd18d"/>
          <p:cNvPicPr>
            <a:picLocks noChangeAspect="1" noChangeArrowheads="1" noCrop="1"/>
          </p:cNvPicPr>
          <p:nvPr/>
        </p:nvPicPr>
        <p:blipFill>
          <a:blip r:embed="rId1"/>
          <a:srcRect/>
          <a:stretch>
            <a:fillRect/>
          </a:stretch>
        </p:blipFill>
        <p:spPr bwMode="auto">
          <a:xfrm>
            <a:off x="1167765" y="6355715"/>
            <a:ext cx="9943465" cy="4845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Lst>
  </p:timing>
</p:sld>
</file>

<file path=ppt/tags/tag1.xml><?xml version="1.0" encoding="utf-8"?>
<p:tagLst xmlns:p="http://schemas.openxmlformats.org/presentationml/2006/main">
  <p:tag name="TIMING" val="|1.1|0.7"/>
</p:tagLst>
</file>

<file path=ppt/tags/tag2.xml><?xml version="1.0" encoding="utf-8"?>
<p:tagLst xmlns:p="http://schemas.openxmlformats.org/presentationml/2006/main">
  <p:tag name="TIMING" val="|1.1|0.7"/>
</p:tagLst>
</file>

<file path=ppt/tags/tag3.xml><?xml version="1.0" encoding="utf-8"?>
<p:tagLst xmlns:p="http://schemas.openxmlformats.org/presentationml/2006/main">
  <p:tag name="TIMING" val="|1.1|0.7"/>
</p:tagLst>
</file>

<file path=ppt/tags/tag4.xml><?xml version="1.0" encoding="utf-8"?>
<p:tagLst xmlns:p="http://schemas.openxmlformats.org/presentationml/2006/main">
  <p:tag name="TIMING" val="|1.1|0.7"/>
</p:tagLst>
</file>

<file path=ppt/tags/tag5.xml><?xml version="1.0" encoding="utf-8"?>
<p:tagLst xmlns:p="http://schemas.openxmlformats.org/presentationml/2006/main">
  <p:tag name="TIMING" val="|1.1|0.7"/>
</p:tagLst>
</file>

<file path=ppt/theme/_rels/theme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image" Target="../media/image3.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D9B247"/>
      </a:accent1>
      <a:accent2>
        <a:srgbClr val="CC702D"/>
      </a:accent2>
      <a:accent3>
        <a:srgbClr val="B53A31"/>
      </a:accent3>
      <a:accent4>
        <a:srgbClr val="815F56"/>
      </a:accent4>
      <a:accent5>
        <a:srgbClr val="AE9E7C"/>
      </a:accent5>
      <a:accent6>
        <a:srgbClr val="7B8865"/>
      </a:accent6>
      <a:hlink>
        <a:srgbClr val="BB7826"/>
      </a:hlink>
      <a:folHlink>
        <a:srgbClr val="CF9C5F"/>
      </a:folHlink>
    </a:clrScheme>
    <a:fontScheme name="Organic">
      <a:majorFont>
        <a:latin typeface="Garamond"/>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fillRect/>
          </a:stretch>
        </a:blip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6690</Words>
  <Application>WPS Presentation</Application>
  <PresentationFormat>Widescreen</PresentationFormat>
  <Paragraphs>284</Paragraphs>
  <Slides>24</Slides>
  <Notes>2</Notes>
  <HiddenSlides>0</HiddenSlides>
  <MMClips>0</MMClips>
  <ScaleCrop>false</ScaleCrop>
  <HeadingPairs>
    <vt:vector size="6" baseType="variant">
      <vt:variant>
        <vt:lpstr>已用的字体</vt:lpstr>
      </vt:variant>
      <vt:variant>
        <vt:i4>13</vt:i4>
      </vt:variant>
      <vt:variant>
        <vt:lpstr>主题</vt:lpstr>
      </vt:variant>
      <vt:variant>
        <vt:i4>2</vt:i4>
      </vt:variant>
      <vt:variant>
        <vt:lpstr>幻灯片标题</vt:lpstr>
      </vt:variant>
      <vt:variant>
        <vt:i4>24</vt:i4>
      </vt:variant>
    </vt:vector>
  </HeadingPairs>
  <TitlesOfParts>
    <vt:vector size="39" baseType="lpstr">
      <vt:lpstr>Arial</vt:lpstr>
      <vt:lpstr>SimSun</vt:lpstr>
      <vt:lpstr>Wingdings</vt:lpstr>
      <vt:lpstr>Arial</vt:lpstr>
      <vt:lpstr>.VnTime</vt:lpstr>
      <vt:lpstr>Times New Roman</vt:lpstr>
      <vt:lpstr>.VnArial</vt:lpstr>
      <vt:lpstr>Garamond</vt:lpstr>
      <vt:lpstr>Segoe Print</vt:lpstr>
      <vt:lpstr>Microsoft YaHei</vt:lpstr>
      <vt:lpstr>Arial Unicode MS</vt:lpstr>
      <vt:lpstr>Calibri</vt:lpstr>
      <vt:lpstr>Calibri Light</vt:lpstr>
      <vt:lpstr>Organic</vt:lpstr>
      <vt:lpstr>1_Office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KHAI BINH</dc:creator>
  <cp:lastModifiedBy>Admin</cp:lastModifiedBy>
  <cp:revision>280</cp:revision>
  <dcterms:created xsi:type="dcterms:W3CDTF">2021-08-04T18:52:00Z</dcterms:created>
  <dcterms:modified xsi:type="dcterms:W3CDTF">2022-12-07T16:37:40Z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F9A6D3E8BC0F4A3F8109103EBCE9583E</vt:lpwstr>
  </property>
  <property fmtid="{D5CDD505-2E9C-101B-9397-08002B2CF9AE}" pid="3" name="KSOProductBuildVer">
    <vt:lpwstr>1033-11.2.0.11417</vt:lpwstr>
  </property>
</Properties>
</file>

<file path=docProps/thumbnail.jpeg>
</file>